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488" r:id="rId4"/>
    <p:sldMasterId id="2147485529" r:id="rId5"/>
    <p:sldMasterId id="2147485589" r:id="rId6"/>
  </p:sldMasterIdLst>
  <p:notesMasterIdLst>
    <p:notesMasterId r:id="rId8"/>
  </p:notesMasterIdLst>
  <p:handoutMasterIdLst>
    <p:handoutMasterId r:id="rId9"/>
  </p:handoutMasterIdLst>
  <p:sldIdLst>
    <p:sldId id="297" r:id="rId7"/>
  </p:sldIdLst>
  <p:sldSz cx="9144000" cy="6858000" type="screen4x3"/>
  <p:notesSz cx="6805613" cy="99441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8E65BE3-123D-4353-8890-0D9BA5C0F48D}">
          <p14:sldIdLst/>
        </p14:section>
        <p14:section name="Abschnitt ohne Titel" id="{9336AD63-241E-4965-85B9-3C07479E39E7}">
          <p14:sldIdLst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077"/>
    <a:srgbClr val="FFCF34"/>
    <a:srgbClr val="F7B900"/>
    <a:srgbClr val="333333"/>
    <a:srgbClr val="4B4B4B"/>
    <a:srgbClr val="43B649"/>
    <a:srgbClr val="32B5FC"/>
    <a:srgbClr val="297DFD"/>
    <a:srgbClr val="004C97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5405" autoAdjust="0"/>
  </p:normalViewPr>
  <p:slideViewPr>
    <p:cSldViewPr snapToGrid="0">
      <p:cViewPr varScale="1">
        <p:scale>
          <a:sx n="102" d="100"/>
          <a:sy n="102" d="100"/>
        </p:scale>
        <p:origin x="11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5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29326" y="207169"/>
            <a:ext cx="3428012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9326" y="704374"/>
            <a:ext cx="3428012" cy="248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fld id="{68CC943A-25FC-4495-9EA0-2667A655EF3D}" type="datetime1">
              <a:rPr lang="en-US" sz="1000" smtClean="0">
                <a:solidFill>
                  <a:schemeClr val="tx2"/>
                </a:solidFill>
                <a:latin typeface="+mj-lt"/>
              </a:rPr>
              <a:t>10/11/2017</a:t>
            </a:fld>
            <a:endParaRPr lang="en-US" sz="1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3708" y="9446895"/>
            <a:ext cx="2745876" cy="331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96578" y="9445170"/>
            <a:ext cx="2755328" cy="333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F5B6B61E-71C8-4769-B257-3377CAF4417B}" type="slidenum">
              <a:rPr lang="en-US" sz="1000" smtClean="0">
                <a:solidFill>
                  <a:schemeClr val="tx2"/>
                </a:solidFill>
              </a:rPr>
              <a:pPr/>
              <a:t>‹Nr.›</a:t>
            </a:fld>
            <a:endParaRPr lang="en-US" sz="100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4913483" y="292799"/>
            <a:ext cx="1405701" cy="334185"/>
            <a:chOff x="4813445" y="5397500"/>
            <a:chExt cx="2736850" cy="593725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826486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Image Placeholder 14"/>
          <p:cNvSpPr>
            <a:spLocks noGrp="1" noRot="1" noChangeAspect="1"/>
          </p:cNvSpPr>
          <p:nvPr>
            <p:ph type="sldImg" idx="2"/>
          </p:nvPr>
        </p:nvSpPr>
        <p:spPr>
          <a:xfrm>
            <a:off x="3589338" y="7151688"/>
            <a:ext cx="2947987" cy="221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1" name="Notes Placeholder 10"/>
          <p:cNvSpPr>
            <a:spLocks noGrp="1"/>
          </p:cNvSpPr>
          <p:nvPr>
            <p:ph type="body" sz="quarter" idx="3"/>
          </p:nvPr>
        </p:nvSpPr>
        <p:spPr>
          <a:xfrm>
            <a:off x="384391" y="1201579"/>
            <a:ext cx="6005323" cy="5842159"/>
          </a:xfrm>
          <a:prstGeom prst="rect">
            <a:avLst/>
          </a:prstGeom>
        </p:spPr>
        <p:txBody>
          <a:bodyPr vert="horz" lIns="27432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3807687" y="9445170"/>
            <a:ext cx="2648202" cy="333196"/>
          </a:xfrm>
          <a:prstGeom prst="rect">
            <a:avLst/>
          </a:prstGeom>
        </p:spPr>
        <p:txBody>
          <a:bodyPr vert="horz" lIns="91440" tIns="45720" rIns="18288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DD4AB0-DA56-AC40-9592-4E955E6D45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387542" y="352187"/>
            <a:ext cx="3667469" cy="49720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387542" y="849392"/>
            <a:ext cx="3667469" cy="331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latin typeface="+mj-lt"/>
                <a:cs typeface="Arial" panose="020B0604020202020204" pitchFamily="34" charset="0"/>
              </a:defRPr>
            </a:lvl1pPr>
          </a:lstStyle>
          <a:p>
            <a:fld id="{CC347C7F-3CC6-4E3F-A346-C2428F5CC71A}" type="datetime1">
              <a:rPr lang="en-US" smtClean="0"/>
              <a:t>10/11/2017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5034472" y="441961"/>
            <a:ext cx="1405701" cy="334185"/>
            <a:chOff x="4813445" y="5397500"/>
            <a:chExt cx="2736850" cy="593725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179981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73038" marR="0" indent="-173038" algn="l" defTabSz="914400" rtl="0" eaLnBrk="1" fontAlgn="base" latinLnBrk="0" hangingPunct="1">
      <a:lnSpc>
        <a:spcPct val="100000"/>
      </a:lnSpc>
      <a:spcBef>
        <a:spcPts val="400"/>
      </a:spcBef>
      <a:spcAft>
        <a:spcPct val="0"/>
      </a:spcAft>
      <a:buClrTx/>
      <a:buSzTx/>
      <a:buFont typeface="Arial" pitchFamily="34" charset="0"/>
      <a:buChar char="•"/>
      <a:tabLst/>
      <a:defRPr sz="1400" b="0" kern="1200">
        <a:solidFill>
          <a:schemeClr val="tx2"/>
        </a:solidFill>
        <a:latin typeface="Arial"/>
        <a:ea typeface="+mn-ea"/>
        <a:cs typeface="Arial"/>
      </a:defRPr>
    </a:lvl1pPr>
    <a:lvl2pPr marL="346075" marR="0" indent="-173038" algn="l" defTabSz="914400" rtl="0" eaLnBrk="1" fontAlgn="base" latinLnBrk="0" hangingPunct="1">
      <a:lnSpc>
        <a:spcPct val="100000"/>
      </a:lnSpc>
      <a:spcBef>
        <a:spcPts val="400"/>
      </a:spcBef>
      <a:spcAft>
        <a:spcPct val="0"/>
      </a:spcAft>
      <a:buClrTx/>
      <a:buSzTx/>
      <a:buFont typeface="Arial" pitchFamily="34" charset="0"/>
      <a:buChar char="–"/>
      <a:tabLst/>
      <a:defRPr sz="1400" b="0" i="0" kern="1200">
        <a:solidFill>
          <a:schemeClr val="tx2"/>
        </a:solidFill>
        <a:latin typeface="Arial"/>
        <a:ea typeface="+mn-ea"/>
        <a:cs typeface="Arial"/>
      </a:defRPr>
    </a:lvl2pPr>
    <a:lvl3pPr marL="512763" marR="0" indent="-166688" algn="l" defTabSz="914400" rtl="0" eaLnBrk="1" fontAlgn="base" latinLnBrk="0" hangingPunct="1">
      <a:lnSpc>
        <a:spcPct val="100000"/>
      </a:lnSpc>
      <a:spcBef>
        <a:spcPts val="400"/>
      </a:spcBef>
      <a:spcAft>
        <a:spcPct val="0"/>
      </a:spcAft>
      <a:buClrTx/>
      <a:buSzTx/>
      <a:buFont typeface="Arial" pitchFamily="34" charset="0"/>
      <a:buChar char="–"/>
      <a:tabLst/>
      <a:defRPr sz="1400" b="0" i="0" kern="1200" baseline="0">
        <a:solidFill>
          <a:schemeClr val="tx2"/>
        </a:solidFill>
        <a:latin typeface="Arial"/>
        <a:ea typeface="+mn-ea"/>
        <a:cs typeface="Arial"/>
      </a:defRPr>
    </a:lvl3pPr>
    <a:lvl4pPr marL="685800" marR="0" indent="-173038" algn="l" defTabSz="914400" rtl="0" eaLnBrk="1" fontAlgn="base" latinLnBrk="0" hangingPunct="1">
      <a:lnSpc>
        <a:spcPct val="100000"/>
      </a:lnSpc>
      <a:spcBef>
        <a:spcPts val="400"/>
      </a:spcBef>
      <a:spcAft>
        <a:spcPct val="0"/>
      </a:spcAft>
      <a:buClrTx/>
      <a:buSzTx/>
      <a:buFont typeface="Arial" pitchFamily="34" charset="0"/>
      <a:buChar char="–"/>
      <a:tabLst/>
      <a:defRPr sz="1400" b="0" i="0" kern="1200">
        <a:solidFill>
          <a:schemeClr val="tx2"/>
        </a:solidFill>
        <a:latin typeface="Arial"/>
        <a:ea typeface="+mn-ea"/>
        <a:cs typeface="Arial"/>
      </a:defRPr>
    </a:lvl4pPr>
    <a:lvl5pPr marL="858838" marR="0" indent="-173038" algn="l" defTabSz="860425" rtl="0" eaLnBrk="1" fontAlgn="base" latinLnBrk="0" hangingPunct="1">
      <a:lnSpc>
        <a:spcPct val="100000"/>
      </a:lnSpc>
      <a:spcBef>
        <a:spcPts val="400"/>
      </a:spcBef>
      <a:spcAft>
        <a:spcPct val="0"/>
      </a:spcAft>
      <a:buClrTx/>
      <a:buSzTx/>
      <a:buFont typeface="Arial" pitchFamily="34" charset="0"/>
      <a:buChar char="–"/>
      <a:tabLst/>
      <a:defRPr sz="1400" b="0" i="0" kern="1200">
        <a:solidFill>
          <a:schemeClr val="tx2"/>
        </a:solidFill>
        <a:latin typeface="Arial"/>
        <a:ea typeface="+mn-ea"/>
        <a:cs typeface="Arial"/>
      </a:defRPr>
    </a:lvl5pPr>
    <a:lvl6pPr marL="1031875" indent="-173038" algn="l" defTabSz="860425" rtl="0" eaLnBrk="1" latinLnBrk="0" hangingPunct="1">
      <a:lnSpc>
        <a:spcPct val="100000"/>
      </a:lnSpc>
      <a:spcBef>
        <a:spcPts val="400"/>
      </a:spcBef>
      <a:buClrTx/>
      <a:buFont typeface="Arial" panose="020B0604020202020204" pitchFamily="34" charset="0"/>
      <a:buChar char="–"/>
      <a:tabLst/>
      <a:defRPr sz="1400" b="0" i="0" kern="1200">
        <a:solidFill>
          <a:schemeClr val="tx2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89338" y="7153275"/>
            <a:ext cx="2947987" cy="2211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Quartalsweise mit YTD Werten</a:t>
            </a:r>
          </a:p>
          <a:p>
            <a:r>
              <a:rPr lang="de-DE" dirty="0" smtClean="0"/>
              <a:t>PSrealXL_Abschläge_GKV_PKV-Marktsegmente-Berechnungen.XLSX</a:t>
            </a:r>
          </a:p>
          <a:p>
            <a:r>
              <a:rPr lang="de-DE" dirty="0" err="1" smtClean="0"/>
              <a:t>Dvf</a:t>
            </a:r>
            <a:r>
              <a:rPr lang="de-DE" dirty="0" smtClean="0"/>
              <a:t>-Namen:</a:t>
            </a:r>
            <a:r>
              <a:rPr lang="de-DE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PSrealXL_Abschläge_GKV_Pkv-Marktsegmente.dvf</a:t>
            </a:r>
            <a:r>
              <a:rPr lang="de-DE" baseline="0" dirty="0" smtClean="0"/>
              <a:t> (für Generika-Rabatt und 6 %/7 % Rabatt für GKV/PKV)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PSPPU-AVP-Einsparungen-</a:t>
            </a:r>
            <a:r>
              <a:rPr lang="de-DE" baseline="0" dirty="0" err="1" smtClean="0"/>
              <a:t>ausEB.dvf</a:t>
            </a:r>
            <a:r>
              <a:rPr lang="de-DE" baseline="0" dirty="0" smtClean="0"/>
              <a:t> (Einsparungen aus EB muss addiert werden zum 6 %/7 % Rabatt)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HFFOCGRO_klinik_rabattYTD.dvf</a:t>
            </a:r>
            <a:r>
              <a:rPr lang="de-DE" baseline="0" dirty="0" smtClean="0"/>
              <a:t> (für Krankenhausrabatt – 7 % des Ambulanz außerhalb Budget Grosso-Umsatzes)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91C38-742D-4867-9E00-215CBC023311}" type="slidenum">
              <a:rPr lang="de-DE" smtClean="0">
                <a:solidFill>
                  <a:srgbClr val="333333"/>
                </a:solidFill>
                <a:cs typeface="Arial"/>
              </a:rPr>
              <a:pPr/>
              <a:t>0</a:t>
            </a:fld>
            <a:endParaRPr lang="de-DE">
              <a:solidFill>
                <a:srgbClr val="33333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92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4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5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4" descr="IMS_Health_PPT_cover_revised_final.jpg"/>
          <p:cNvPicPr>
            <a:picLocks noChangeAspect="1"/>
          </p:cNvPicPr>
          <p:nvPr userDrawn="1"/>
        </p:nvPicPr>
        <p:blipFill>
          <a:blip r:embed="rId6" cstate="print"/>
          <a:srcRect l="12901" t="2299" r="37731" b="18835"/>
          <a:stretch>
            <a:fillRect/>
          </a:stretch>
        </p:blipFill>
        <p:spPr>
          <a:xfrm>
            <a:off x="3721100" y="3175"/>
            <a:ext cx="5422900" cy="577327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00063" y="935038"/>
            <a:ext cx="5009836" cy="23077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00063" y="3249497"/>
            <a:ext cx="5009836" cy="5647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569712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699"/>
            <a:ext cx="5697126" cy="373063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3" y="5211763"/>
            <a:ext cx="5693836" cy="490017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sp>
        <p:nvSpPr>
          <p:cNvPr id="20" name="Rectangle 13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10" name="Group 17"/>
          <p:cNvGrpSpPr/>
          <p:nvPr userDrawn="1"/>
        </p:nvGrpSpPr>
        <p:grpSpPr>
          <a:xfrm>
            <a:off x="9662160" y="1754583"/>
            <a:ext cx="297180" cy="3348834"/>
            <a:chOff x="9662160" y="1842328"/>
            <a:chExt cx="297180" cy="3348834"/>
          </a:xfrm>
        </p:grpSpPr>
        <p:sp>
          <p:nvSpPr>
            <p:cNvPr id="11" name="Rectangle 10"/>
            <p:cNvSpPr/>
            <p:nvPr userDrawn="1"/>
          </p:nvSpPr>
          <p:spPr bwMode="gray">
            <a:xfrm>
              <a:off x="9662160" y="1842328"/>
              <a:ext cx="297180" cy="297180"/>
            </a:xfrm>
            <a:prstGeom prst="rect">
              <a:avLst/>
            </a:prstGeom>
            <a:solidFill>
              <a:srgbClr val="3333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662160" y="2278279"/>
              <a:ext cx="297180" cy="297180"/>
            </a:xfrm>
            <a:prstGeom prst="rect">
              <a:avLst/>
            </a:prstGeom>
            <a:solidFill>
              <a:srgbClr val="FFCF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662160" y="2714230"/>
              <a:ext cx="297180" cy="297180"/>
            </a:xfrm>
            <a:prstGeom prst="rect">
              <a:avLst/>
            </a:prstGeom>
            <a:solidFill>
              <a:srgbClr val="297D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gray">
            <a:xfrm>
              <a:off x="9662160" y="3150181"/>
              <a:ext cx="297180" cy="297180"/>
            </a:xfrm>
            <a:prstGeom prst="rect">
              <a:avLst/>
            </a:prstGeom>
            <a:solidFill>
              <a:srgbClr val="004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662160" y="3586132"/>
              <a:ext cx="297180" cy="297180"/>
            </a:xfrm>
            <a:prstGeom prst="rect">
              <a:avLst/>
            </a:prstGeom>
            <a:solidFill>
              <a:srgbClr val="ED8B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662160" y="4458034"/>
              <a:ext cx="297180" cy="297180"/>
            </a:xfrm>
            <a:prstGeom prst="rect">
              <a:avLst/>
            </a:prstGeom>
            <a:solidFill>
              <a:srgbClr val="43B6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662160" y="4022083"/>
              <a:ext cx="297180" cy="297180"/>
            </a:xfrm>
            <a:prstGeom prst="rect">
              <a:avLst/>
            </a:prstGeom>
            <a:solidFill>
              <a:srgbClr val="84BD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662160" y="4893982"/>
              <a:ext cx="297180" cy="297180"/>
            </a:xfrm>
            <a:prstGeom prst="rect">
              <a:avLst/>
            </a:prstGeom>
            <a:solidFill>
              <a:srgbClr val="6D20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09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30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6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0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1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5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3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8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4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84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e Spalt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0063" y="1599640"/>
            <a:ext cx="8265650" cy="450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/>
            </a:lvl1pPr>
            <a:lvl2pPr marL="301752" indent="0">
              <a:buNone/>
              <a:defRPr/>
            </a:lvl2pPr>
            <a:lvl3pPr marL="612648" indent="0">
              <a:buNone/>
              <a:defRPr/>
            </a:lvl3pPr>
            <a:lvl4pPr marL="93268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5" descr="02-Isometric-iPad-Air-Silver-Mock-up-v2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29638" r="57232" b="17311"/>
          <a:stretch/>
        </p:blipFill>
        <p:spPr>
          <a:xfrm>
            <a:off x="4119154" y="0"/>
            <a:ext cx="5024846" cy="5939821"/>
          </a:xfrm>
          <a:prstGeom prst="rect">
            <a:avLst/>
          </a:prstGeom>
        </p:spPr>
      </p:pic>
      <p:sp>
        <p:nvSpPr>
          <p:cNvPr id="12" name="Rectangle 13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00063" y="935038"/>
            <a:ext cx="5009836" cy="23077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500063" y="3249497"/>
            <a:ext cx="5009836" cy="5647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569712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Name</a:t>
            </a:r>
            <a:endParaRPr lang="de-DE" dirty="0" smtClean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700"/>
            <a:ext cx="5697126" cy="3600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smtClean="0"/>
              <a:t>Title</a:t>
            </a:r>
            <a:endParaRPr lang="de-DE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3" y="5211763"/>
            <a:ext cx="5693836" cy="490017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380312" y="6379304"/>
            <a:ext cx="1332641" cy="289100"/>
            <a:chOff x="4813445" y="5397500"/>
            <a:chExt cx="2736850" cy="593725"/>
          </a:xfrm>
        </p:grpSpPr>
        <p:sp>
          <p:nvSpPr>
            <p:cNvPr id="17" name="Freeform 16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7"/>
          <p:cNvGrpSpPr/>
          <p:nvPr userDrawn="1"/>
        </p:nvGrpSpPr>
        <p:grpSpPr>
          <a:xfrm>
            <a:off x="9662160" y="1754583"/>
            <a:ext cx="297180" cy="3348834"/>
            <a:chOff x="9662160" y="1842328"/>
            <a:chExt cx="297180" cy="3348834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9662160" y="1842328"/>
              <a:ext cx="297180" cy="297180"/>
            </a:xfrm>
            <a:prstGeom prst="rect">
              <a:avLst/>
            </a:prstGeom>
            <a:solidFill>
              <a:srgbClr val="3333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9662160" y="2278279"/>
              <a:ext cx="297180" cy="297180"/>
            </a:xfrm>
            <a:prstGeom prst="rect">
              <a:avLst/>
            </a:prstGeom>
            <a:solidFill>
              <a:srgbClr val="FFCF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>
              <a:off x="9662160" y="2714230"/>
              <a:ext cx="297180" cy="297180"/>
            </a:xfrm>
            <a:prstGeom prst="rect">
              <a:avLst/>
            </a:prstGeom>
            <a:solidFill>
              <a:srgbClr val="297D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9662160" y="3150181"/>
              <a:ext cx="297180" cy="297180"/>
            </a:xfrm>
            <a:prstGeom prst="rect">
              <a:avLst/>
            </a:prstGeom>
            <a:solidFill>
              <a:srgbClr val="004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9662160" y="3586132"/>
              <a:ext cx="297180" cy="297180"/>
            </a:xfrm>
            <a:prstGeom prst="rect">
              <a:avLst/>
            </a:prstGeom>
            <a:solidFill>
              <a:srgbClr val="ED8B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gray">
            <a:xfrm>
              <a:off x="9662160" y="4458034"/>
              <a:ext cx="297180" cy="297180"/>
            </a:xfrm>
            <a:prstGeom prst="rect">
              <a:avLst/>
            </a:prstGeom>
            <a:solidFill>
              <a:srgbClr val="43B6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3" name="Rectangle 32"/>
            <p:cNvSpPr/>
            <p:nvPr userDrawn="1"/>
          </p:nvSpPr>
          <p:spPr bwMode="gray">
            <a:xfrm>
              <a:off x="9662160" y="4022083"/>
              <a:ext cx="297180" cy="297180"/>
            </a:xfrm>
            <a:prstGeom prst="rect">
              <a:avLst/>
            </a:prstGeom>
            <a:solidFill>
              <a:srgbClr val="84BD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4" name="Rectangle 33"/>
            <p:cNvSpPr/>
            <p:nvPr userDrawn="1"/>
          </p:nvSpPr>
          <p:spPr bwMode="gray">
            <a:xfrm>
              <a:off x="9662160" y="4893982"/>
              <a:ext cx="297180" cy="297180"/>
            </a:xfrm>
            <a:prstGeom prst="rect">
              <a:avLst/>
            </a:prstGeom>
            <a:solidFill>
              <a:srgbClr val="6D20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42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0063" y="1599640"/>
            <a:ext cx="8265650" cy="450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/>
            </a:lvl1pPr>
            <a:lvl2pPr marL="301752" indent="0">
              <a:buNone/>
              <a:defRPr/>
            </a:lvl2pPr>
            <a:lvl3pPr marL="612648" indent="0">
              <a:buNone/>
              <a:defRPr/>
            </a:lvl3pPr>
            <a:lvl4pPr marL="93268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2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201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6954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5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4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1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7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Spalten - ohn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26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3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00064" y="935039"/>
            <a:ext cx="8281986" cy="230065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00062" y="3249497"/>
            <a:ext cx="8281987" cy="564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622829" y="87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828198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Name</a:t>
            </a:r>
            <a:endParaRPr lang="de-DE" dirty="0" smtClean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700"/>
            <a:ext cx="8281986" cy="3600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2" y="5198700"/>
            <a:ext cx="8281987" cy="50308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noProof="0" smtClean="0"/>
              <a:t>Date</a:t>
            </a:r>
            <a:endParaRPr lang="de-DE" noProof="0"/>
          </a:p>
        </p:txBody>
      </p:sp>
      <p:sp>
        <p:nvSpPr>
          <p:cNvPr id="13" name="Rectangle 4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474919" y="6438615"/>
            <a:ext cx="1332641" cy="289100"/>
            <a:chOff x="4813445" y="5397500"/>
            <a:chExt cx="2736850" cy="593725"/>
          </a:xfrm>
        </p:grpSpPr>
        <p:sp>
          <p:nvSpPr>
            <p:cNvPr id="18" name="Freeform 17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36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39"/>
            <a:ext cx="5112054" cy="4502711"/>
          </a:xfrm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62143" y="1612771"/>
            <a:ext cx="2700858" cy="4489579"/>
          </a:xfrm>
        </p:spPr>
        <p:txBody>
          <a:bodyPr wrap="square" tIns="0">
            <a:noAutofit/>
            <a:scene3d>
              <a:camera prst="orthographicFront"/>
              <a:lightRig rig="threePt" dir="t"/>
            </a:scene3d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827477" y="1612771"/>
            <a:ext cx="8911" cy="4473031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22"/>
          <p:cNvCxnSpPr/>
          <p:nvPr userDrawn="1"/>
        </p:nvCxnSpPr>
        <p:spPr>
          <a:xfrm>
            <a:off x="5827477" y="1612771"/>
            <a:ext cx="8911" cy="4473031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4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812855" y="1599640"/>
            <a:ext cx="2952859" cy="4502710"/>
          </a:xfrm>
        </p:spPr>
        <p:txBody>
          <a:bodyPr wrap="square" tIns="0">
            <a:noAutofit/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40"/>
            <a:ext cx="4966818" cy="4502710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1088229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7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812855" y="1599640"/>
            <a:ext cx="2952859" cy="4502710"/>
          </a:xfrm>
        </p:spPr>
        <p:txBody>
          <a:bodyPr wrap="square" tIns="0">
            <a:noAutofit/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40"/>
            <a:ext cx="4966818" cy="4502710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1088229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5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5443" y="1611313"/>
            <a:ext cx="8270271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3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5443" y="1611313"/>
            <a:ext cx="8270271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5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"/>
            <a:ext cx="8280400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12801"/>
            <a:ext cx="392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238" y="2366962"/>
            <a:ext cx="3924000" cy="3735388"/>
          </a:xfrm>
        </p:spPr>
        <p:txBody>
          <a:bodyPr/>
          <a:lstStyle>
            <a:lvl1pPr rtl="0"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 rtl="0"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612801"/>
            <a:ext cx="392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16" y="2366962"/>
            <a:ext cx="3924000" cy="3735388"/>
          </a:xfrm>
        </p:spPr>
        <p:txBody>
          <a:bodyPr/>
          <a:lstStyle>
            <a:lvl1pPr rtl="0"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 rtl="0"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0063" y="1089025"/>
            <a:ext cx="8281987" cy="5237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5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65651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0063" y="1611313"/>
            <a:ext cx="8281987" cy="4491037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089025"/>
            <a:ext cx="8265651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3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1987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500063" y="1611313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690138" y="1611313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00063" y="3994150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690138" y="3994150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089025"/>
            <a:ext cx="8265651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20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6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19919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65651" cy="928688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050" y="1611312"/>
            <a:ext cx="8280000" cy="4491038"/>
          </a:xfrm>
          <a:solidFill>
            <a:schemeClr val="accent6"/>
          </a:solidFill>
        </p:spPr>
        <p:txBody>
          <a:bodyPr lIns="144000" tIns="144000" rIns="144000" bIns="144000"/>
          <a:lstStyle>
            <a:lvl1pPr rtl="0">
              <a:buClr>
                <a:schemeClr val="bg2"/>
              </a:buClr>
              <a:defRPr sz="2000"/>
            </a:lvl1pPr>
            <a:lvl2pPr rtl="0"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2050" y="1089025"/>
            <a:ext cx="8280000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1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20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2" y="1611314"/>
            <a:ext cx="8281988" cy="162538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Abschnittsfolie</a:t>
            </a:r>
          </a:p>
        </p:txBody>
      </p:sp>
      <p:sp>
        <p:nvSpPr>
          <p:cNvPr id="9" name="Rectangle 4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23528" y="6320366"/>
            <a:ext cx="1332641" cy="289100"/>
            <a:chOff x="4813445" y="5397500"/>
            <a:chExt cx="2736850" cy="593725"/>
          </a:xfrm>
        </p:grpSpPr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7"/>
          <p:cNvGrpSpPr/>
          <p:nvPr userDrawn="1"/>
        </p:nvGrpSpPr>
        <p:grpSpPr>
          <a:xfrm>
            <a:off x="9662160" y="1754583"/>
            <a:ext cx="297180" cy="3348834"/>
            <a:chOff x="9662160" y="1842328"/>
            <a:chExt cx="297180" cy="3348834"/>
          </a:xfrm>
        </p:grpSpPr>
        <p:sp>
          <p:nvSpPr>
            <p:cNvPr id="17" name="Rectangle 16"/>
            <p:cNvSpPr/>
            <p:nvPr userDrawn="1"/>
          </p:nvSpPr>
          <p:spPr bwMode="gray">
            <a:xfrm>
              <a:off x="9662160" y="1842328"/>
              <a:ext cx="297180" cy="297180"/>
            </a:xfrm>
            <a:prstGeom prst="rect">
              <a:avLst/>
            </a:prstGeom>
            <a:solidFill>
              <a:srgbClr val="3333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662160" y="2278279"/>
              <a:ext cx="297180" cy="297180"/>
            </a:xfrm>
            <a:prstGeom prst="rect">
              <a:avLst/>
            </a:prstGeom>
            <a:solidFill>
              <a:srgbClr val="FFCF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662160" y="2714230"/>
              <a:ext cx="297180" cy="297180"/>
            </a:xfrm>
            <a:prstGeom prst="rect">
              <a:avLst/>
            </a:prstGeom>
            <a:solidFill>
              <a:srgbClr val="297D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gray">
            <a:xfrm>
              <a:off x="9662160" y="3150181"/>
              <a:ext cx="297180" cy="297180"/>
            </a:xfrm>
            <a:prstGeom prst="rect">
              <a:avLst/>
            </a:prstGeom>
            <a:solidFill>
              <a:srgbClr val="004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gray">
            <a:xfrm>
              <a:off x="9662160" y="3586132"/>
              <a:ext cx="297180" cy="297180"/>
            </a:xfrm>
            <a:prstGeom prst="rect">
              <a:avLst/>
            </a:prstGeom>
            <a:solidFill>
              <a:srgbClr val="ED8B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662160" y="4458034"/>
              <a:ext cx="297180" cy="297180"/>
            </a:xfrm>
            <a:prstGeom prst="rect">
              <a:avLst/>
            </a:prstGeom>
            <a:solidFill>
              <a:srgbClr val="43B6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662160" y="4022083"/>
              <a:ext cx="297180" cy="297180"/>
            </a:xfrm>
            <a:prstGeom prst="rect">
              <a:avLst/>
            </a:prstGeom>
            <a:solidFill>
              <a:srgbClr val="84BD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662160" y="4893982"/>
              <a:ext cx="297180" cy="297180"/>
            </a:xfrm>
            <a:prstGeom prst="rect">
              <a:avLst/>
            </a:prstGeom>
            <a:solidFill>
              <a:srgbClr val="6D20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84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4" descr="IMS_Health_PPT_cover_revised_final.jpg"/>
          <p:cNvPicPr>
            <a:picLocks noChangeAspect="1"/>
          </p:cNvPicPr>
          <p:nvPr userDrawn="1"/>
        </p:nvPicPr>
        <p:blipFill>
          <a:blip r:embed="rId6" cstate="print"/>
          <a:srcRect l="12901" t="2299" r="37731" b="18835"/>
          <a:stretch>
            <a:fillRect/>
          </a:stretch>
        </p:blipFill>
        <p:spPr>
          <a:xfrm>
            <a:off x="3721100" y="3175"/>
            <a:ext cx="5422900" cy="577327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00063" y="935038"/>
            <a:ext cx="5009836" cy="23077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00063" y="3249497"/>
            <a:ext cx="5009836" cy="5647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569712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699"/>
            <a:ext cx="5697126" cy="373063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3" y="5211763"/>
            <a:ext cx="5693836" cy="490017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sp>
        <p:nvSpPr>
          <p:cNvPr id="20" name="Rectangle 13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10" name="Group 17"/>
          <p:cNvGrpSpPr/>
          <p:nvPr userDrawn="1"/>
        </p:nvGrpSpPr>
        <p:grpSpPr>
          <a:xfrm>
            <a:off x="9662160" y="1754583"/>
            <a:ext cx="297180" cy="3348834"/>
            <a:chOff x="9662160" y="1842328"/>
            <a:chExt cx="297180" cy="3348834"/>
          </a:xfrm>
        </p:grpSpPr>
        <p:sp>
          <p:nvSpPr>
            <p:cNvPr id="11" name="Rectangle 10"/>
            <p:cNvSpPr/>
            <p:nvPr userDrawn="1"/>
          </p:nvSpPr>
          <p:spPr bwMode="gray">
            <a:xfrm>
              <a:off x="9662160" y="1842328"/>
              <a:ext cx="297180" cy="297180"/>
            </a:xfrm>
            <a:prstGeom prst="rect">
              <a:avLst/>
            </a:prstGeom>
            <a:solidFill>
              <a:srgbClr val="3333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662160" y="2278279"/>
              <a:ext cx="297180" cy="297180"/>
            </a:xfrm>
            <a:prstGeom prst="rect">
              <a:avLst/>
            </a:prstGeom>
            <a:solidFill>
              <a:srgbClr val="FFCF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662160" y="2714230"/>
              <a:ext cx="297180" cy="297180"/>
            </a:xfrm>
            <a:prstGeom prst="rect">
              <a:avLst/>
            </a:prstGeom>
            <a:solidFill>
              <a:srgbClr val="297D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gray">
            <a:xfrm>
              <a:off x="9662160" y="3150181"/>
              <a:ext cx="297180" cy="297180"/>
            </a:xfrm>
            <a:prstGeom prst="rect">
              <a:avLst/>
            </a:prstGeom>
            <a:solidFill>
              <a:srgbClr val="004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662160" y="3586132"/>
              <a:ext cx="297180" cy="297180"/>
            </a:xfrm>
            <a:prstGeom prst="rect">
              <a:avLst/>
            </a:prstGeom>
            <a:solidFill>
              <a:srgbClr val="ED8B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662160" y="4458034"/>
              <a:ext cx="297180" cy="297180"/>
            </a:xfrm>
            <a:prstGeom prst="rect">
              <a:avLst/>
            </a:prstGeom>
            <a:solidFill>
              <a:srgbClr val="43B6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662160" y="4022083"/>
              <a:ext cx="297180" cy="297180"/>
            </a:xfrm>
            <a:prstGeom prst="rect">
              <a:avLst/>
            </a:prstGeom>
            <a:solidFill>
              <a:srgbClr val="84BD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662160" y="4893982"/>
              <a:ext cx="297180" cy="297180"/>
            </a:xfrm>
            <a:prstGeom prst="rect">
              <a:avLst/>
            </a:prstGeom>
            <a:solidFill>
              <a:srgbClr val="6D20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743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5" descr="02-Isometric-iPad-Air-Silver-Mock-up-v2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29638" r="57232" b="17311"/>
          <a:stretch/>
        </p:blipFill>
        <p:spPr>
          <a:xfrm>
            <a:off x="4119154" y="0"/>
            <a:ext cx="5024846" cy="5939821"/>
          </a:xfrm>
          <a:prstGeom prst="rect">
            <a:avLst/>
          </a:prstGeom>
        </p:spPr>
      </p:pic>
      <p:sp>
        <p:nvSpPr>
          <p:cNvPr id="12" name="Rectangle 13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00063" y="935038"/>
            <a:ext cx="5009836" cy="23077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500063" y="3249497"/>
            <a:ext cx="5009836" cy="5647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569712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Name</a:t>
            </a:r>
            <a:endParaRPr lang="de-DE" dirty="0" smtClean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700"/>
            <a:ext cx="5697126" cy="3600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smtClean="0"/>
              <a:t>Title</a:t>
            </a:r>
            <a:endParaRPr lang="de-DE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3" y="5211763"/>
            <a:ext cx="5693836" cy="490017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380312" y="6379304"/>
            <a:ext cx="1332641" cy="289100"/>
            <a:chOff x="4813445" y="5397500"/>
            <a:chExt cx="2736850" cy="593725"/>
          </a:xfrm>
        </p:grpSpPr>
        <p:sp>
          <p:nvSpPr>
            <p:cNvPr id="17" name="Freeform 16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7"/>
          <p:cNvGrpSpPr/>
          <p:nvPr userDrawn="1"/>
        </p:nvGrpSpPr>
        <p:grpSpPr>
          <a:xfrm>
            <a:off x="9662160" y="1754583"/>
            <a:ext cx="297180" cy="3348834"/>
            <a:chOff x="9662160" y="1842328"/>
            <a:chExt cx="297180" cy="3348834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9662160" y="1842328"/>
              <a:ext cx="297180" cy="297180"/>
            </a:xfrm>
            <a:prstGeom prst="rect">
              <a:avLst/>
            </a:prstGeom>
            <a:solidFill>
              <a:srgbClr val="3333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9662160" y="2278279"/>
              <a:ext cx="297180" cy="297180"/>
            </a:xfrm>
            <a:prstGeom prst="rect">
              <a:avLst/>
            </a:prstGeom>
            <a:solidFill>
              <a:srgbClr val="FFCF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>
              <a:off x="9662160" y="2714230"/>
              <a:ext cx="297180" cy="297180"/>
            </a:xfrm>
            <a:prstGeom prst="rect">
              <a:avLst/>
            </a:prstGeom>
            <a:solidFill>
              <a:srgbClr val="297D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9662160" y="3150181"/>
              <a:ext cx="297180" cy="297180"/>
            </a:xfrm>
            <a:prstGeom prst="rect">
              <a:avLst/>
            </a:prstGeom>
            <a:solidFill>
              <a:srgbClr val="004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9662160" y="3586132"/>
              <a:ext cx="297180" cy="297180"/>
            </a:xfrm>
            <a:prstGeom prst="rect">
              <a:avLst/>
            </a:prstGeom>
            <a:solidFill>
              <a:srgbClr val="ED8B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gray">
            <a:xfrm>
              <a:off x="9662160" y="4458034"/>
              <a:ext cx="297180" cy="297180"/>
            </a:xfrm>
            <a:prstGeom prst="rect">
              <a:avLst/>
            </a:prstGeom>
            <a:solidFill>
              <a:srgbClr val="43B6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3" name="Rectangle 32"/>
            <p:cNvSpPr/>
            <p:nvPr userDrawn="1"/>
          </p:nvSpPr>
          <p:spPr bwMode="gray">
            <a:xfrm>
              <a:off x="9662160" y="4022083"/>
              <a:ext cx="297180" cy="297180"/>
            </a:xfrm>
            <a:prstGeom prst="rect">
              <a:avLst/>
            </a:prstGeom>
            <a:solidFill>
              <a:srgbClr val="84BD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34" name="Rectangle 33"/>
            <p:cNvSpPr/>
            <p:nvPr userDrawn="1"/>
          </p:nvSpPr>
          <p:spPr bwMode="gray">
            <a:xfrm>
              <a:off x="9662160" y="4893982"/>
              <a:ext cx="297180" cy="297180"/>
            </a:xfrm>
            <a:prstGeom prst="rect">
              <a:avLst/>
            </a:prstGeom>
            <a:solidFill>
              <a:srgbClr val="6D20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82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00064" y="935039"/>
            <a:ext cx="8281986" cy="230065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00062" y="3249497"/>
            <a:ext cx="8281987" cy="564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622829" y="87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828198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Name</a:t>
            </a:r>
            <a:endParaRPr lang="de-DE" dirty="0" smtClean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700"/>
            <a:ext cx="8281986" cy="3600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2" y="5198700"/>
            <a:ext cx="8281987" cy="50308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noProof="0" smtClean="0"/>
              <a:t>Date</a:t>
            </a:r>
            <a:endParaRPr lang="de-DE" noProof="0"/>
          </a:p>
        </p:txBody>
      </p:sp>
      <p:sp>
        <p:nvSpPr>
          <p:cNvPr id="13" name="Rectangle 4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474919" y="6438615"/>
            <a:ext cx="1332641" cy="289100"/>
            <a:chOff x="4813445" y="5397500"/>
            <a:chExt cx="2736850" cy="593725"/>
          </a:xfrm>
        </p:grpSpPr>
        <p:sp>
          <p:nvSpPr>
            <p:cNvPr id="18" name="Freeform 17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3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2" y="1611314"/>
            <a:ext cx="8281988" cy="162538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Abschnittsfolie</a:t>
            </a:r>
          </a:p>
        </p:txBody>
      </p:sp>
      <p:sp>
        <p:nvSpPr>
          <p:cNvPr id="9" name="Rectangle 4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cs typeface="Arial"/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23528" y="6320366"/>
            <a:ext cx="1332641" cy="289100"/>
            <a:chOff x="4813445" y="5397500"/>
            <a:chExt cx="2736850" cy="593725"/>
          </a:xfrm>
        </p:grpSpPr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7"/>
          <p:cNvGrpSpPr/>
          <p:nvPr userDrawn="1"/>
        </p:nvGrpSpPr>
        <p:grpSpPr>
          <a:xfrm>
            <a:off x="9662160" y="1754583"/>
            <a:ext cx="297180" cy="3348834"/>
            <a:chOff x="9662160" y="1842328"/>
            <a:chExt cx="297180" cy="3348834"/>
          </a:xfrm>
        </p:grpSpPr>
        <p:sp>
          <p:nvSpPr>
            <p:cNvPr id="17" name="Rectangle 16"/>
            <p:cNvSpPr/>
            <p:nvPr userDrawn="1"/>
          </p:nvSpPr>
          <p:spPr bwMode="gray">
            <a:xfrm>
              <a:off x="9662160" y="1842328"/>
              <a:ext cx="297180" cy="297180"/>
            </a:xfrm>
            <a:prstGeom prst="rect">
              <a:avLst/>
            </a:prstGeom>
            <a:solidFill>
              <a:srgbClr val="3333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662160" y="2278279"/>
              <a:ext cx="297180" cy="297180"/>
            </a:xfrm>
            <a:prstGeom prst="rect">
              <a:avLst/>
            </a:prstGeom>
            <a:solidFill>
              <a:srgbClr val="FFCF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662160" y="2714230"/>
              <a:ext cx="297180" cy="297180"/>
            </a:xfrm>
            <a:prstGeom prst="rect">
              <a:avLst/>
            </a:prstGeom>
            <a:solidFill>
              <a:srgbClr val="297D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gray">
            <a:xfrm>
              <a:off x="9662160" y="3150181"/>
              <a:ext cx="297180" cy="297180"/>
            </a:xfrm>
            <a:prstGeom prst="rect">
              <a:avLst/>
            </a:prstGeom>
            <a:solidFill>
              <a:srgbClr val="004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gray">
            <a:xfrm>
              <a:off x="9662160" y="3586132"/>
              <a:ext cx="297180" cy="297180"/>
            </a:xfrm>
            <a:prstGeom prst="rect">
              <a:avLst/>
            </a:prstGeom>
            <a:solidFill>
              <a:srgbClr val="ED8B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662160" y="4458034"/>
              <a:ext cx="297180" cy="297180"/>
            </a:xfrm>
            <a:prstGeom prst="rect">
              <a:avLst/>
            </a:prstGeom>
            <a:solidFill>
              <a:srgbClr val="43B6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662160" y="4022083"/>
              <a:ext cx="297180" cy="297180"/>
            </a:xfrm>
            <a:prstGeom prst="rect">
              <a:avLst/>
            </a:prstGeom>
            <a:solidFill>
              <a:srgbClr val="84BD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662160" y="4893982"/>
              <a:ext cx="297180" cy="297180"/>
            </a:xfrm>
            <a:prstGeom prst="rect">
              <a:avLst/>
            </a:prstGeom>
            <a:solidFill>
              <a:srgbClr val="6D20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 smtClean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37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1611313"/>
            <a:ext cx="8281987" cy="1235337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Zwischenfolie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2853725"/>
            <a:ext cx="8281987" cy="17537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1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036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6099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0987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2467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328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92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29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1611313"/>
            <a:ext cx="8281987" cy="1235337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Zwischenfolie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2853725"/>
            <a:ext cx="8281987" cy="17537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1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696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5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9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6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02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4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5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70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00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e Spalt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0063" y="1599640"/>
            <a:ext cx="8265650" cy="450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/>
            </a:lvl1pPr>
            <a:lvl2pPr marL="301752" indent="0">
              <a:buNone/>
              <a:defRPr/>
            </a:lvl2pPr>
            <a:lvl3pPr marL="612648" indent="0">
              <a:buNone/>
              <a:defRPr/>
            </a:lvl3pPr>
            <a:lvl4pPr marL="93268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6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0063" y="1599640"/>
            <a:ext cx="8265650" cy="450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/>
            </a:lvl1pPr>
            <a:lvl2pPr marL="301752" indent="0">
              <a:buNone/>
              <a:defRPr/>
            </a:lvl2pPr>
            <a:lvl3pPr marL="612648" indent="0">
              <a:buNone/>
              <a:defRPr/>
            </a:lvl3pPr>
            <a:lvl4pPr marL="93268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7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189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31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624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7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3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6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Spalten - ohn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2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6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9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39"/>
            <a:ext cx="5112054" cy="4502711"/>
          </a:xfrm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62143" y="1612771"/>
            <a:ext cx="2700858" cy="4489579"/>
          </a:xfrm>
        </p:spPr>
        <p:txBody>
          <a:bodyPr wrap="square" tIns="0">
            <a:noAutofit/>
            <a:scene3d>
              <a:camera prst="orthographicFront"/>
              <a:lightRig rig="threePt" dir="t"/>
            </a:scene3d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827477" y="1612771"/>
            <a:ext cx="8911" cy="4473031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22"/>
          <p:cNvCxnSpPr/>
          <p:nvPr userDrawn="1"/>
        </p:nvCxnSpPr>
        <p:spPr>
          <a:xfrm>
            <a:off x="5827477" y="1612771"/>
            <a:ext cx="8911" cy="4473031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3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6786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812855" y="1599640"/>
            <a:ext cx="2952859" cy="4502710"/>
          </a:xfrm>
        </p:spPr>
        <p:txBody>
          <a:bodyPr wrap="square" tIns="0">
            <a:noAutofit/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40"/>
            <a:ext cx="4966818" cy="4502710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1088229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8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812855" y="1599640"/>
            <a:ext cx="2952859" cy="4502710"/>
          </a:xfrm>
        </p:spPr>
        <p:txBody>
          <a:bodyPr wrap="square" tIns="0">
            <a:noAutofit/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40"/>
            <a:ext cx="4966818" cy="4502710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1088229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2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5443" y="1611313"/>
            <a:ext cx="8270271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0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5443" y="1611313"/>
            <a:ext cx="8270271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0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"/>
            <a:ext cx="8280400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12801"/>
            <a:ext cx="392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238" y="2366962"/>
            <a:ext cx="3924000" cy="3735388"/>
          </a:xfrm>
        </p:spPr>
        <p:txBody>
          <a:bodyPr/>
          <a:lstStyle>
            <a:lvl1pPr rtl="0"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 rtl="0"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612801"/>
            <a:ext cx="392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16" y="2366962"/>
            <a:ext cx="3924000" cy="3735388"/>
          </a:xfrm>
        </p:spPr>
        <p:txBody>
          <a:bodyPr/>
          <a:lstStyle>
            <a:lvl1pPr rtl="0"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 rtl="0"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0063" y="1089025"/>
            <a:ext cx="8281987" cy="5237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5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33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65651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0063" y="1611313"/>
            <a:ext cx="8281987" cy="4491037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089025"/>
            <a:ext cx="8265651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3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9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1987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500063" y="1611313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690138" y="1611313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00063" y="3994150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690138" y="3994150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089025"/>
            <a:ext cx="8265651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20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4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813026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65651" cy="928688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050" y="1611312"/>
            <a:ext cx="8280000" cy="4491038"/>
          </a:xfrm>
          <a:solidFill>
            <a:schemeClr val="accent6"/>
          </a:solidFill>
        </p:spPr>
        <p:txBody>
          <a:bodyPr lIns="144000" tIns="144000" rIns="144000" bIns="144000"/>
          <a:lstStyle>
            <a:lvl1pPr rtl="0">
              <a:buClr>
                <a:schemeClr val="bg2"/>
              </a:buClr>
              <a:defRPr sz="2000"/>
            </a:lvl1pPr>
            <a:lvl2pPr rtl="0"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2050" y="1089025"/>
            <a:ext cx="8280000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Arial"/>
                <a:ea typeface="+mn-ea"/>
              </a:rPr>
              <a:t>QuintilesIMS Mastercharts Teil1</a:t>
            </a:r>
            <a:endParaRPr lang="de-DE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1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0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intil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172"/>
            <a:ext cx="9144000" cy="2665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1961343"/>
            <a:ext cx="8348472" cy="8961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Headlines are 24pt Arial Bold Title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48" y="3555711"/>
            <a:ext cx="3886200" cy="69762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200"/>
              </a:spcBef>
              <a:buNone/>
              <a:defRPr sz="1200" i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 First Name Last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 bwMode="gray">
          <a:xfrm>
            <a:off x="6449147" y="481445"/>
            <a:ext cx="2316162" cy="1459409"/>
            <a:chOff x="4795838" y="3390900"/>
            <a:chExt cx="2763837" cy="1741488"/>
          </a:xfrm>
        </p:grpSpPr>
        <p:sp>
          <p:nvSpPr>
            <p:cNvPr id="83" name="Freeform 5"/>
            <p:cNvSpPr>
              <a:spLocks noEditPoints="1"/>
            </p:cNvSpPr>
            <p:nvPr/>
          </p:nvSpPr>
          <p:spPr bwMode="gray">
            <a:xfrm>
              <a:off x="4795838" y="4721225"/>
              <a:ext cx="2632075" cy="411163"/>
            </a:xfrm>
            <a:custGeom>
              <a:avLst/>
              <a:gdLst>
                <a:gd name="T0" fmla="*/ 36 w 699"/>
                <a:gd name="T1" fmla="*/ 104 h 109"/>
                <a:gd name="T2" fmla="*/ 10 w 699"/>
                <a:gd name="T3" fmla="*/ 11 h 109"/>
                <a:gd name="T4" fmla="*/ 72 w 699"/>
                <a:gd name="T5" fmla="*/ 52 h 109"/>
                <a:gd name="T6" fmla="*/ 69 w 699"/>
                <a:gd name="T7" fmla="*/ 109 h 109"/>
                <a:gd name="T8" fmla="*/ 12 w 699"/>
                <a:gd name="T9" fmla="*/ 52 h 109"/>
                <a:gd name="T10" fmla="*/ 49 w 699"/>
                <a:gd name="T11" fmla="*/ 89 h 109"/>
                <a:gd name="T12" fmla="*/ 56 w 699"/>
                <a:gd name="T13" fmla="*/ 81 h 109"/>
                <a:gd name="T14" fmla="*/ 36 w 699"/>
                <a:gd name="T15" fmla="*/ 11 h 109"/>
                <a:gd name="T16" fmla="*/ 86 w 699"/>
                <a:gd name="T17" fmla="*/ 78 h 109"/>
                <a:gd name="T18" fmla="*/ 98 w 699"/>
                <a:gd name="T19" fmla="*/ 76 h 109"/>
                <a:gd name="T20" fmla="*/ 131 w 699"/>
                <a:gd name="T21" fmla="*/ 32 h 109"/>
                <a:gd name="T22" fmla="*/ 131 w 699"/>
                <a:gd name="T23" fmla="*/ 104 h 109"/>
                <a:gd name="T24" fmla="*/ 171 w 699"/>
                <a:gd name="T25" fmla="*/ 104 h 109"/>
                <a:gd name="T26" fmla="*/ 159 w 699"/>
                <a:gd name="T27" fmla="*/ 32 h 109"/>
                <a:gd name="T28" fmla="*/ 171 w 699"/>
                <a:gd name="T29" fmla="*/ 104 h 109"/>
                <a:gd name="T30" fmla="*/ 159 w 699"/>
                <a:gd name="T31" fmla="*/ 1 h 109"/>
                <a:gd name="T32" fmla="*/ 244 w 699"/>
                <a:gd name="T33" fmla="*/ 104 h 109"/>
                <a:gd name="T34" fmla="*/ 216 w 699"/>
                <a:gd name="T35" fmla="*/ 42 h 109"/>
                <a:gd name="T36" fmla="*/ 188 w 699"/>
                <a:gd name="T37" fmla="*/ 104 h 109"/>
                <a:gd name="T38" fmla="*/ 200 w 699"/>
                <a:gd name="T39" fmla="*/ 39 h 109"/>
                <a:gd name="T40" fmla="*/ 244 w 699"/>
                <a:gd name="T41" fmla="*/ 58 h 109"/>
                <a:gd name="T42" fmla="*/ 300 w 699"/>
                <a:gd name="T43" fmla="*/ 104 h 109"/>
                <a:gd name="T44" fmla="*/ 312 w 699"/>
                <a:gd name="T45" fmla="*/ 32 h 109"/>
                <a:gd name="T46" fmla="*/ 313 w 699"/>
                <a:gd name="T47" fmla="*/ 14 h 109"/>
                <a:gd name="T48" fmla="*/ 313 w 699"/>
                <a:gd name="T49" fmla="*/ 1 h 109"/>
                <a:gd name="T50" fmla="*/ 358 w 699"/>
                <a:gd name="T51" fmla="*/ 68 h 109"/>
                <a:gd name="T52" fmla="*/ 417 w 699"/>
                <a:gd name="T53" fmla="*/ 71 h 109"/>
                <a:gd name="T54" fmla="*/ 408 w 699"/>
                <a:gd name="T55" fmla="*/ 86 h 109"/>
                <a:gd name="T56" fmla="*/ 416 w 699"/>
                <a:gd name="T57" fmla="*/ 93 h 109"/>
                <a:gd name="T58" fmla="*/ 406 w 699"/>
                <a:gd name="T59" fmla="*/ 62 h 109"/>
                <a:gd name="T60" fmla="*/ 372 w 699"/>
                <a:gd name="T61" fmla="*/ 52 h 109"/>
                <a:gd name="T62" fmla="*/ 424 w 699"/>
                <a:gd name="T63" fmla="*/ 94 h 109"/>
                <a:gd name="T64" fmla="*/ 432 w 699"/>
                <a:gd name="T65" fmla="*/ 86 h 109"/>
                <a:gd name="T66" fmla="*/ 460 w 699"/>
                <a:gd name="T67" fmla="*/ 73 h 109"/>
                <a:gd name="T68" fmla="*/ 453 w 699"/>
                <a:gd name="T69" fmla="*/ 32 h 109"/>
                <a:gd name="T70" fmla="*/ 472 w 699"/>
                <a:gd name="T71" fmla="*/ 47 h 109"/>
                <a:gd name="T72" fmla="*/ 438 w 699"/>
                <a:gd name="T73" fmla="*/ 52 h 109"/>
                <a:gd name="T74" fmla="*/ 482 w 699"/>
                <a:gd name="T75" fmla="*/ 82 h 109"/>
                <a:gd name="T76" fmla="*/ 495 w 699"/>
                <a:gd name="T77" fmla="*/ 104 h 109"/>
                <a:gd name="T78" fmla="*/ 507 w 699"/>
                <a:gd name="T79" fmla="*/ 1 h 109"/>
                <a:gd name="T80" fmla="*/ 616 w 699"/>
                <a:gd name="T81" fmla="*/ 104 h 109"/>
                <a:gd name="T82" fmla="*/ 577 w 699"/>
                <a:gd name="T83" fmla="*/ 88 h 109"/>
                <a:gd name="T84" fmla="*/ 540 w 699"/>
                <a:gd name="T85" fmla="*/ 104 h 109"/>
                <a:gd name="T86" fmla="*/ 540 w 699"/>
                <a:gd name="T87" fmla="*/ 1 h 109"/>
                <a:gd name="T88" fmla="*/ 604 w 699"/>
                <a:gd name="T89" fmla="*/ 1 h 109"/>
                <a:gd name="T90" fmla="*/ 663 w 699"/>
                <a:gd name="T91" fmla="*/ 104 h 109"/>
                <a:gd name="T92" fmla="*/ 636 w 699"/>
                <a:gd name="T93" fmla="*/ 82 h 109"/>
                <a:gd name="T94" fmla="*/ 687 w 699"/>
                <a:gd name="T95" fmla="*/ 75 h 109"/>
                <a:gd name="T96" fmla="*/ 658 w 699"/>
                <a:gd name="T97" fmla="*/ 57 h 109"/>
                <a:gd name="T98" fmla="*/ 664 w 699"/>
                <a:gd name="T99" fmla="*/ 0 h 109"/>
                <a:gd name="T100" fmla="*/ 687 w 699"/>
                <a:gd name="T101" fmla="*/ 20 h 109"/>
                <a:gd name="T102" fmla="*/ 643 w 699"/>
                <a:gd name="T103" fmla="*/ 29 h 109"/>
                <a:gd name="T104" fmla="*/ 671 w 699"/>
                <a:gd name="T105" fmla="*/ 47 h 109"/>
                <a:gd name="T106" fmla="*/ 663 w 699"/>
                <a:gd name="T107" fmla="*/ 104 h 109"/>
                <a:gd name="T108" fmla="*/ 262 w 699"/>
                <a:gd name="T109" fmla="*/ 84 h 109"/>
                <a:gd name="T110" fmla="*/ 253 w 699"/>
                <a:gd name="T111" fmla="*/ 32 h 109"/>
                <a:gd name="T112" fmla="*/ 274 w 699"/>
                <a:gd name="T113" fmla="*/ 11 h 109"/>
                <a:gd name="T114" fmla="*/ 289 w 699"/>
                <a:gd name="T115" fmla="*/ 42 h 109"/>
                <a:gd name="T116" fmla="*/ 283 w 699"/>
                <a:gd name="T117" fmla="*/ 93 h 109"/>
                <a:gd name="T118" fmla="*/ 283 w 699"/>
                <a:gd name="T119" fmla="*/ 104 h 109"/>
                <a:gd name="T120" fmla="*/ 329 w 699"/>
                <a:gd name="T121" fmla="*/ 84 h 109"/>
                <a:gd name="T122" fmla="*/ 340 w 699"/>
                <a:gd name="T123" fmla="*/ 84 h 109"/>
                <a:gd name="T124" fmla="*/ 350 w 699"/>
                <a:gd name="T125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9" h="109">
                  <a:moveTo>
                    <a:pt x="69" y="109"/>
                  </a:moveTo>
                  <a:cubicBezTo>
                    <a:pt x="58" y="98"/>
                    <a:pt x="58" y="98"/>
                    <a:pt x="58" y="98"/>
                  </a:cubicBezTo>
                  <a:cubicBezTo>
                    <a:pt x="52" y="102"/>
                    <a:pt x="44" y="104"/>
                    <a:pt x="36" y="104"/>
                  </a:cubicBezTo>
                  <a:cubicBezTo>
                    <a:pt x="26" y="104"/>
                    <a:pt x="17" y="101"/>
                    <a:pt x="10" y="94"/>
                  </a:cubicBezTo>
                  <a:cubicBezTo>
                    <a:pt x="0" y="84"/>
                    <a:pt x="0" y="75"/>
                    <a:pt x="0" y="52"/>
                  </a:cubicBezTo>
                  <a:cubicBezTo>
                    <a:pt x="0" y="30"/>
                    <a:pt x="0" y="20"/>
                    <a:pt x="10" y="11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6" y="0"/>
                    <a:pt x="55" y="4"/>
                    <a:pt x="62" y="11"/>
                  </a:cubicBezTo>
                  <a:cubicBezTo>
                    <a:pt x="71" y="20"/>
                    <a:pt x="72" y="29"/>
                    <a:pt x="72" y="52"/>
                  </a:cubicBezTo>
                  <a:cubicBezTo>
                    <a:pt x="72" y="72"/>
                    <a:pt x="72" y="81"/>
                    <a:pt x="65" y="90"/>
                  </a:cubicBezTo>
                  <a:cubicBezTo>
                    <a:pt x="76" y="101"/>
                    <a:pt x="76" y="101"/>
                    <a:pt x="76" y="101"/>
                  </a:cubicBezTo>
                  <a:lnTo>
                    <a:pt x="69" y="109"/>
                  </a:lnTo>
                  <a:close/>
                  <a:moveTo>
                    <a:pt x="36" y="11"/>
                  </a:moveTo>
                  <a:cubicBezTo>
                    <a:pt x="29" y="11"/>
                    <a:pt x="23" y="14"/>
                    <a:pt x="19" y="18"/>
                  </a:cubicBezTo>
                  <a:cubicBezTo>
                    <a:pt x="13" y="25"/>
                    <a:pt x="12" y="31"/>
                    <a:pt x="12" y="52"/>
                  </a:cubicBezTo>
                  <a:cubicBezTo>
                    <a:pt x="12" y="74"/>
                    <a:pt x="13" y="80"/>
                    <a:pt x="19" y="86"/>
                  </a:cubicBezTo>
                  <a:cubicBezTo>
                    <a:pt x="23" y="91"/>
                    <a:pt x="29" y="93"/>
                    <a:pt x="36" y="93"/>
                  </a:cubicBezTo>
                  <a:cubicBezTo>
                    <a:pt x="41" y="93"/>
                    <a:pt x="46" y="92"/>
                    <a:pt x="49" y="8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9" y="75"/>
                    <a:pt x="60" y="67"/>
                    <a:pt x="60" y="52"/>
                  </a:cubicBezTo>
                  <a:cubicBezTo>
                    <a:pt x="60" y="31"/>
                    <a:pt x="59" y="25"/>
                    <a:pt x="53" y="18"/>
                  </a:cubicBezTo>
                  <a:cubicBezTo>
                    <a:pt x="49" y="14"/>
                    <a:pt x="43" y="11"/>
                    <a:pt x="36" y="11"/>
                  </a:cubicBezTo>
                  <a:close/>
                  <a:moveTo>
                    <a:pt x="112" y="104"/>
                  </a:moveTo>
                  <a:cubicBezTo>
                    <a:pt x="104" y="104"/>
                    <a:pt x="98" y="102"/>
                    <a:pt x="93" y="98"/>
                  </a:cubicBezTo>
                  <a:cubicBezTo>
                    <a:pt x="88" y="93"/>
                    <a:pt x="86" y="86"/>
                    <a:pt x="86" y="7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88"/>
                    <a:pt x="104" y="94"/>
                    <a:pt x="114" y="94"/>
                  </a:cubicBezTo>
                  <a:cubicBezTo>
                    <a:pt x="125" y="94"/>
                    <a:pt x="131" y="87"/>
                    <a:pt x="131" y="76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26" y="102"/>
                    <a:pt x="119" y="104"/>
                    <a:pt x="112" y="104"/>
                  </a:cubicBezTo>
                  <a:close/>
                  <a:moveTo>
                    <a:pt x="171" y="104"/>
                  </a:moveTo>
                  <a:cubicBezTo>
                    <a:pt x="159" y="104"/>
                    <a:pt x="159" y="104"/>
                    <a:pt x="159" y="104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65"/>
                    <a:pt x="171" y="65"/>
                    <a:pt x="171" y="65"/>
                  </a:cubicBezTo>
                  <a:lnTo>
                    <a:pt x="171" y="104"/>
                  </a:lnTo>
                  <a:close/>
                  <a:moveTo>
                    <a:pt x="172" y="14"/>
                  </a:moveTo>
                  <a:cubicBezTo>
                    <a:pt x="159" y="14"/>
                    <a:pt x="159" y="14"/>
                    <a:pt x="159" y="14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72" y="1"/>
                    <a:pt x="172" y="1"/>
                    <a:pt x="172" y="1"/>
                  </a:cubicBezTo>
                  <a:lnTo>
                    <a:pt x="172" y="14"/>
                  </a:lnTo>
                  <a:close/>
                  <a:moveTo>
                    <a:pt x="244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33" y="48"/>
                    <a:pt x="227" y="42"/>
                    <a:pt x="216" y="42"/>
                  </a:cubicBezTo>
                  <a:cubicBezTo>
                    <a:pt x="206" y="42"/>
                    <a:pt x="200" y="49"/>
                    <a:pt x="200" y="60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5" y="34"/>
                    <a:pt x="211" y="32"/>
                    <a:pt x="218" y="32"/>
                  </a:cubicBezTo>
                  <a:cubicBezTo>
                    <a:pt x="226" y="32"/>
                    <a:pt x="232" y="34"/>
                    <a:pt x="237" y="38"/>
                  </a:cubicBezTo>
                  <a:cubicBezTo>
                    <a:pt x="242" y="43"/>
                    <a:pt x="244" y="50"/>
                    <a:pt x="244" y="58"/>
                  </a:cubicBezTo>
                  <a:lnTo>
                    <a:pt x="244" y="104"/>
                  </a:lnTo>
                  <a:close/>
                  <a:moveTo>
                    <a:pt x="312" y="104"/>
                  </a:moveTo>
                  <a:cubicBezTo>
                    <a:pt x="300" y="104"/>
                    <a:pt x="300" y="104"/>
                    <a:pt x="300" y="104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12" y="32"/>
                    <a:pt x="312" y="32"/>
                    <a:pt x="312" y="32"/>
                  </a:cubicBezTo>
                  <a:cubicBezTo>
                    <a:pt x="312" y="65"/>
                    <a:pt x="312" y="65"/>
                    <a:pt x="312" y="65"/>
                  </a:cubicBezTo>
                  <a:lnTo>
                    <a:pt x="312" y="104"/>
                  </a:lnTo>
                  <a:close/>
                  <a:moveTo>
                    <a:pt x="313" y="14"/>
                  </a:moveTo>
                  <a:cubicBezTo>
                    <a:pt x="300" y="14"/>
                    <a:pt x="300" y="14"/>
                    <a:pt x="300" y="14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313" y="1"/>
                    <a:pt x="313" y="1"/>
                    <a:pt x="313" y="1"/>
                  </a:cubicBezTo>
                  <a:lnTo>
                    <a:pt x="313" y="14"/>
                  </a:lnTo>
                  <a:close/>
                  <a:moveTo>
                    <a:pt x="390" y="104"/>
                  </a:moveTo>
                  <a:cubicBezTo>
                    <a:pt x="369" y="104"/>
                    <a:pt x="358" y="91"/>
                    <a:pt x="358" y="68"/>
                  </a:cubicBezTo>
                  <a:cubicBezTo>
                    <a:pt x="358" y="45"/>
                    <a:pt x="369" y="32"/>
                    <a:pt x="388" y="32"/>
                  </a:cubicBezTo>
                  <a:cubicBezTo>
                    <a:pt x="406" y="32"/>
                    <a:pt x="417" y="44"/>
                    <a:pt x="417" y="66"/>
                  </a:cubicBezTo>
                  <a:cubicBezTo>
                    <a:pt x="417" y="71"/>
                    <a:pt x="417" y="71"/>
                    <a:pt x="417" y="71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70" y="86"/>
                    <a:pt x="377" y="94"/>
                    <a:pt x="390" y="94"/>
                  </a:cubicBezTo>
                  <a:cubicBezTo>
                    <a:pt x="397" y="94"/>
                    <a:pt x="402" y="92"/>
                    <a:pt x="408" y="86"/>
                  </a:cubicBezTo>
                  <a:cubicBezTo>
                    <a:pt x="408" y="86"/>
                    <a:pt x="408" y="86"/>
                    <a:pt x="408" y="86"/>
                  </a:cubicBezTo>
                  <a:cubicBezTo>
                    <a:pt x="416" y="93"/>
                    <a:pt x="416" y="93"/>
                    <a:pt x="416" y="93"/>
                  </a:cubicBezTo>
                  <a:cubicBezTo>
                    <a:pt x="416" y="93"/>
                    <a:pt x="416" y="93"/>
                    <a:pt x="416" y="93"/>
                  </a:cubicBezTo>
                  <a:cubicBezTo>
                    <a:pt x="409" y="100"/>
                    <a:pt x="402" y="104"/>
                    <a:pt x="390" y="104"/>
                  </a:cubicBezTo>
                  <a:close/>
                  <a:moveTo>
                    <a:pt x="370" y="62"/>
                  </a:moveTo>
                  <a:cubicBezTo>
                    <a:pt x="406" y="62"/>
                    <a:pt x="406" y="62"/>
                    <a:pt x="406" y="62"/>
                  </a:cubicBezTo>
                  <a:cubicBezTo>
                    <a:pt x="405" y="57"/>
                    <a:pt x="405" y="55"/>
                    <a:pt x="403" y="52"/>
                  </a:cubicBezTo>
                  <a:cubicBezTo>
                    <a:pt x="400" y="45"/>
                    <a:pt x="395" y="42"/>
                    <a:pt x="388" y="42"/>
                  </a:cubicBezTo>
                  <a:cubicBezTo>
                    <a:pt x="381" y="42"/>
                    <a:pt x="375" y="45"/>
                    <a:pt x="372" y="52"/>
                  </a:cubicBezTo>
                  <a:cubicBezTo>
                    <a:pt x="371" y="55"/>
                    <a:pt x="370" y="57"/>
                    <a:pt x="370" y="62"/>
                  </a:cubicBezTo>
                  <a:close/>
                  <a:moveTo>
                    <a:pt x="453" y="104"/>
                  </a:moveTo>
                  <a:cubicBezTo>
                    <a:pt x="440" y="104"/>
                    <a:pt x="431" y="101"/>
                    <a:pt x="424" y="94"/>
                  </a:cubicBezTo>
                  <a:cubicBezTo>
                    <a:pt x="423" y="94"/>
                    <a:pt x="423" y="94"/>
                    <a:pt x="423" y="94"/>
                  </a:cubicBezTo>
                  <a:cubicBezTo>
                    <a:pt x="431" y="86"/>
                    <a:pt x="431" y="86"/>
                    <a:pt x="431" y="86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7" y="92"/>
                    <a:pt x="444" y="94"/>
                    <a:pt x="453" y="94"/>
                  </a:cubicBezTo>
                  <a:cubicBezTo>
                    <a:pt x="459" y="94"/>
                    <a:pt x="471" y="93"/>
                    <a:pt x="471" y="83"/>
                  </a:cubicBezTo>
                  <a:cubicBezTo>
                    <a:pt x="471" y="77"/>
                    <a:pt x="467" y="74"/>
                    <a:pt x="460" y="73"/>
                  </a:cubicBezTo>
                  <a:cubicBezTo>
                    <a:pt x="448" y="72"/>
                    <a:pt x="448" y="72"/>
                    <a:pt x="448" y="72"/>
                  </a:cubicBezTo>
                  <a:cubicBezTo>
                    <a:pt x="434" y="71"/>
                    <a:pt x="427" y="64"/>
                    <a:pt x="427" y="53"/>
                  </a:cubicBezTo>
                  <a:cubicBezTo>
                    <a:pt x="427" y="40"/>
                    <a:pt x="437" y="32"/>
                    <a:pt x="453" y="32"/>
                  </a:cubicBezTo>
                  <a:cubicBezTo>
                    <a:pt x="464" y="32"/>
                    <a:pt x="472" y="34"/>
                    <a:pt x="479" y="39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66" y="43"/>
                    <a:pt x="460" y="42"/>
                    <a:pt x="453" y="42"/>
                  </a:cubicBezTo>
                  <a:cubicBezTo>
                    <a:pt x="443" y="42"/>
                    <a:pt x="438" y="45"/>
                    <a:pt x="438" y="52"/>
                  </a:cubicBezTo>
                  <a:cubicBezTo>
                    <a:pt x="438" y="58"/>
                    <a:pt x="442" y="61"/>
                    <a:pt x="450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70" y="64"/>
                    <a:pt x="482" y="67"/>
                    <a:pt x="482" y="82"/>
                  </a:cubicBezTo>
                  <a:cubicBezTo>
                    <a:pt x="482" y="96"/>
                    <a:pt x="471" y="104"/>
                    <a:pt x="453" y="104"/>
                  </a:cubicBezTo>
                  <a:close/>
                  <a:moveTo>
                    <a:pt x="507" y="104"/>
                  </a:moveTo>
                  <a:cubicBezTo>
                    <a:pt x="495" y="104"/>
                    <a:pt x="495" y="104"/>
                    <a:pt x="495" y="104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95" y="1"/>
                    <a:pt x="495" y="1"/>
                    <a:pt x="495" y="1"/>
                  </a:cubicBezTo>
                  <a:cubicBezTo>
                    <a:pt x="507" y="1"/>
                    <a:pt x="507" y="1"/>
                    <a:pt x="507" y="1"/>
                  </a:cubicBezTo>
                  <a:cubicBezTo>
                    <a:pt x="507" y="57"/>
                    <a:pt x="507" y="57"/>
                    <a:pt x="507" y="57"/>
                  </a:cubicBezTo>
                  <a:lnTo>
                    <a:pt x="507" y="104"/>
                  </a:lnTo>
                  <a:close/>
                  <a:moveTo>
                    <a:pt x="616" y="104"/>
                  </a:moveTo>
                  <a:cubicBezTo>
                    <a:pt x="604" y="104"/>
                    <a:pt x="604" y="104"/>
                    <a:pt x="604" y="104"/>
                  </a:cubicBezTo>
                  <a:cubicBezTo>
                    <a:pt x="604" y="30"/>
                    <a:pt x="604" y="30"/>
                    <a:pt x="604" y="30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04"/>
                    <a:pt x="540" y="104"/>
                    <a:pt x="540" y="104"/>
                  </a:cubicBezTo>
                  <a:cubicBezTo>
                    <a:pt x="528" y="104"/>
                    <a:pt x="528" y="104"/>
                    <a:pt x="528" y="10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40" y="1"/>
                    <a:pt x="540" y="1"/>
                    <a:pt x="540" y="1"/>
                  </a:cubicBezTo>
                  <a:cubicBezTo>
                    <a:pt x="540" y="2"/>
                    <a:pt x="540" y="2"/>
                    <a:pt x="540" y="2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604" y="1"/>
                    <a:pt x="604" y="1"/>
                    <a:pt x="604" y="1"/>
                  </a:cubicBezTo>
                  <a:cubicBezTo>
                    <a:pt x="616" y="1"/>
                    <a:pt x="616" y="1"/>
                    <a:pt x="616" y="1"/>
                  </a:cubicBezTo>
                  <a:lnTo>
                    <a:pt x="616" y="104"/>
                  </a:lnTo>
                  <a:close/>
                  <a:moveTo>
                    <a:pt x="663" y="104"/>
                  </a:moveTo>
                  <a:cubicBezTo>
                    <a:pt x="648" y="104"/>
                    <a:pt x="638" y="101"/>
                    <a:pt x="628" y="91"/>
                  </a:cubicBezTo>
                  <a:cubicBezTo>
                    <a:pt x="628" y="90"/>
                    <a:pt x="628" y="90"/>
                    <a:pt x="628" y="90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44" y="90"/>
                    <a:pt x="652" y="93"/>
                    <a:pt x="664" y="93"/>
                  </a:cubicBezTo>
                  <a:cubicBezTo>
                    <a:pt x="678" y="93"/>
                    <a:pt x="687" y="87"/>
                    <a:pt x="687" y="75"/>
                  </a:cubicBezTo>
                  <a:cubicBezTo>
                    <a:pt x="687" y="70"/>
                    <a:pt x="685" y="66"/>
                    <a:pt x="682" y="63"/>
                  </a:cubicBezTo>
                  <a:cubicBezTo>
                    <a:pt x="679" y="61"/>
                    <a:pt x="677" y="60"/>
                    <a:pt x="669" y="59"/>
                  </a:cubicBezTo>
                  <a:cubicBezTo>
                    <a:pt x="658" y="57"/>
                    <a:pt x="658" y="57"/>
                    <a:pt x="658" y="57"/>
                  </a:cubicBezTo>
                  <a:cubicBezTo>
                    <a:pt x="649" y="55"/>
                    <a:pt x="643" y="53"/>
                    <a:pt x="639" y="49"/>
                  </a:cubicBezTo>
                  <a:cubicBezTo>
                    <a:pt x="633" y="44"/>
                    <a:pt x="631" y="38"/>
                    <a:pt x="631" y="29"/>
                  </a:cubicBezTo>
                  <a:cubicBezTo>
                    <a:pt x="631" y="12"/>
                    <a:pt x="644" y="0"/>
                    <a:pt x="664" y="0"/>
                  </a:cubicBezTo>
                  <a:cubicBezTo>
                    <a:pt x="676" y="0"/>
                    <a:pt x="685" y="4"/>
                    <a:pt x="694" y="12"/>
                  </a:cubicBezTo>
                  <a:cubicBezTo>
                    <a:pt x="695" y="12"/>
                    <a:pt x="695" y="12"/>
                    <a:pt x="695" y="12"/>
                  </a:cubicBezTo>
                  <a:cubicBezTo>
                    <a:pt x="687" y="20"/>
                    <a:pt x="687" y="20"/>
                    <a:pt x="687" y="20"/>
                  </a:cubicBezTo>
                  <a:cubicBezTo>
                    <a:pt x="686" y="20"/>
                    <a:pt x="686" y="20"/>
                    <a:pt x="686" y="20"/>
                  </a:cubicBezTo>
                  <a:cubicBezTo>
                    <a:pt x="680" y="14"/>
                    <a:pt x="673" y="11"/>
                    <a:pt x="663" y="11"/>
                  </a:cubicBezTo>
                  <a:cubicBezTo>
                    <a:pt x="651" y="11"/>
                    <a:pt x="643" y="18"/>
                    <a:pt x="643" y="29"/>
                  </a:cubicBezTo>
                  <a:cubicBezTo>
                    <a:pt x="643" y="34"/>
                    <a:pt x="644" y="38"/>
                    <a:pt x="647" y="40"/>
                  </a:cubicBezTo>
                  <a:cubicBezTo>
                    <a:pt x="650" y="43"/>
                    <a:pt x="654" y="45"/>
                    <a:pt x="660" y="45"/>
                  </a:cubicBezTo>
                  <a:cubicBezTo>
                    <a:pt x="671" y="47"/>
                    <a:pt x="671" y="47"/>
                    <a:pt x="671" y="47"/>
                  </a:cubicBezTo>
                  <a:cubicBezTo>
                    <a:pt x="681" y="49"/>
                    <a:pt x="686" y="51"/>
                    <a:pt x="690" y="55"/>
                  </a:cubicBezTo>
                  <a:cubicBezTo>
                    <a:pt x="696" y="60"/>
                    <a:pt x="699" y="67"/>
                    <a:pt x="699" y="75"/>
                  </a:cubicBezTo>
                  <a:cubicBezTo>
                    <a:pt x="699" y="93"/>
                    <a:pt x="685" y="104"/>
                    <a:pt x="663" y="104"/>
                  </a:cubicBezTo>
                  <a:close/>
                  <a:moveTo>
                    <a:pt x="283" y="104"/>
                  </a:moveTo>
                  <a:cubicBezTo>
                    <a:pt x="281" y="104"/>
                    <a:pt x="281" y="104"/>
                    <a:pt x="281" y="104"/>
                  </a:cubicBezTo>
                  <a:cubicBezTo>
                    <a:pt x="269" y="104"/>
                    <a:pt x="262" y="96"/>
                    <a:pt x="262" y="84"/>
                  </a:cubicBezTo>
                  <a:cubicBezTo>
                    <a:pt x="262" y="42"/>
                    <a:pt x="262" y="42"/>
                    <a:pt x="262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62" y="32"/>
                    <a:pt x="262" y="32"/>
                    <a:pt x="262" y="3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89" y="32"/>
                    <a:pt x="289" y="32"/>
                    <a:pt x="289" y="32"/>
                  </a:cubicBezTo>
                  <a:cubicBezTo>
                    <a:pt x="289" y="42"/>
                    <a:pt x="289" y="42"/>
                    <a:pt x="289" y="42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4" y="90"/>
                    <a:pt x="277" y="93"/>
                    <a:pt x="283" y="93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3" y="94"/>
                    <a:pt x="283" y="94"/>
                    <a:pt x="283" y="94"/>
                  </a:cubicBezTo>
                  <a:lnTo>
                    <a:pt x="283" y="104"/>
                  </a:lnTo>
                  <a:close/>
                  <a:moveTo>
                    <a:pt x="350" y="104"/>
                  </a:moveTo>
                  <a:cubicBezTo>
                    <a:pt x="347" y="104"/>
                    <a:pt x="347" y="104"/>
                    <a:pt x="347" y="104"/>
                  </a:cubicBezTo>
                  <a:cubicBezTo>
                    <a:pt x="336" y="104"/>
                    <a:pt x="329" y="96"/>
                    <a:pt x="329" y="84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0" y="91"/>
                    <a:pt x="343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0" y="94"/>
                    <a:pt x="350" y="94"/>
                    <a:pt x="350" y="94"/>
                  </a:cubicBezTo>
                  <a:lnTo>
                    <a:pt x="350" y="104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"/>
            <p:cNvSpPr>
              <a:spLocks noEditPoints="1"/>
            </p:cNvSpPr>
            <p:nvPr/>
          </p:nvSpPr>
          <p:spPr bwMode="gray">
            <a:xfrm>
              <a:off x="7458075" y="4721225"/>
              <a:ext cx="101600" cy="55563"/>
            </a:xfrm>
            <a:custGeom>
              <a:avLst/>
              <a:gdLst>
                <a:gd name="T0" fmla="*/ 14 w 64"/>
                <a:gd name="T1" fmla="*/ 7 h 35"/>
                <a:gd name="T2" fmla="*/ 14 w 64"/>
                <a:gd name="T3" fmla="*/ 35 h 35"/>
                <a:gd name="T4" fmla="*/ 9 w 64"/>
                <a:gd name="T5" fmla="*/ 35 h 35"/>
                <a:gd name="T6" fmla="*/ 9 w 64"/>
                <a:gd name="T7" fmla="*/ 7 h 35"/>
                <a:gd name="T8" fmla="*/ 0 w 64"/>
                <a:gd name="T9" fmla="*/ 7 h 35"/>
                <a:gd name="T10" fmla="*/ 0 w 64"/>
                <a:gd name="T11" fmla="*/ 0 h 35"/>
                <a:gd name="T12" fmla="*/ 23 w 64"/>
                <a:gd name="T13" fmla="*/ 0 h 35"/>
                <a:gd name="T14" fmla="*/ 23 w 64"/>
                <a:gd name="T15" fmla="*/ 7 h 35"/>
                <a:gd name="T16" fmla="*/ 14 w 64"/>
                <a:gd name="T17" fmla="*/ 7 h 35"/>
                <a:gd name="T18" fmla="*/ 57 w 64"/>
                <a:gd name="T19" fmla="*/ 35 h 35"/>
                <a:gd name="T20" fmla="*/ 57 w 64"/>
                <a:gd name="T21" fmla="*/ 14 h 35"/>
                <a:gd name="T22" fmla="*/ 50 w 64"/>
                <a:gd name="T23" fmla="*/ 28 h 35"/>
                <a:gd name="T24" fmla="*/ 45 w 64"/>
                <a:gd name="T25" fmla="*/ 28 h 35"/>
                <a:gd name="T26" fmla="*/ 38 w 64"/>
                <a:gd name="T27" fmla="*/ 14 h 35"/>
                <a:gd name="T28" fmla="*/ 38 w 64"/>
                <a:gd name="T29" fmla="*/ 35 h 35"/>
                <a:gd name="T30" fmla="*/ 31 w 64"/>
                <a:gd name="T31" fmla="*/ 35 h 35"/>
                <a:gd name="T32" fmla="*/ 31 w 64"/>
                <a:gd name="T33" fmla="*/ 0 h 35"/>
                <a:gd name="T34" fmla="*/ 38 w 64"/>
                <a:gd name="T35" fmla="*/ 0 h 35"/>
                <a:gd name="T36" fmla="*/ 47 w 64"/>
                <a:gd name="T37" fmla="*/ 21 h 35"/>
                <a:gd name="T38" fmla="*/ 57 w 64"/>
                <a:gd name="T39" fmla="*/ 0 h 35"/>
                <a:gd name="T40" fmla="*/ 64 w 64"/>
                <a:gd name="T41" fmla="*/ 0 h 35"/>
                <a:gd name="T42" fmla="*/ 64 w 64"/>
                <a:gd name="T43" fmla="*/ 35 h 35"/>
                <a:gd name="T44" fmla="*/ 57 w 64"/>
                <a:gd name="T4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35">
                  <a:moveTo>
                    <a:pt x="14" y="7"/>
                  </a:moveTo>
                  <a:lnTo>
                    <a:pt x="14" y="35"/>
                  </a:lnTo>
                  <a:lnTo>
                    <a:pt x="9" y="35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14" y="7"/>
                  </a:lnTo>
                  <a:close/>
                  <a:moveTo>
                    <a:pt x="57" y="35"/>
                  </a:moveTo>
                  <a:lnTo>
                    <a:pt x="57" y="14"/>
                  </a:lnTo>
                  <a:lnTo>
                    <a:pt x="50" y="28"/>
                  </a:lnTo>
                  <a:lnTo>
                    <a:pt x="45" y="28"/>
                  </a:lnTo>
                  <a:lnTo>
                    <a:pt x="38" y="14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2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35"/>
                  </a:lnTo>
                  <a:lnTo>
                    <a:pt x="57" y="3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gray">
            <a:xfrm>
              <a:off x="5591175" y="3467100"/>
              <a:ext cx="1060450" cy="950913"/>
            </a:xfrm>
            <a:custGeom>
              <a:avLst/>
              <a:gdLst>
                <a:gd name="T0" fmla="*/ 282 w 282"/>
                <a:gd name="T1" fmla="*/ 55 h 252"/>
                <a:gd name="T2" fmla="*/ 256 w 282"/>
                <a:gd name="T3" fmla="*/ 70 h 252"/>
                <a:gd name="T4" fmla="*/ 212 w 282"/>
                <a:gd name="T5" fmla="*/ 26 h 252"/>
                <a:gd name="T6" fmla="*/ 227 w 282"/>
                <a:gd name="T7" fmla="*/ 0 h 252"/>
                <a:gd name="T8" fmla="*/ 282 w 282"/>
                <a:gd name="T9" fmla="*/ 55 h 252"/>
                <a:gd name="T10" fmla="*/ 30 w 282"/>
                <a:gd name="T11" fmla="*/ 131 h 252"/>
                <a:gd name="T12" fmla="*/ 0 w 282"/>
                <a:gd name="T13" fmla="*/ 131 h 252"/>
                <a:gd name="T14" fmla="*/ 21 w 282"/>
                <a:gd name="T15" fmla="*/ 207 h 252"/>
                <a:gd name="T16" fmla="*/ 47 w 282"/>
                <a:gd name="T17" fmla="*/ 192 h 252"/>
                <a:gd name="T18" fmla="*/ 30 w 282"/>
                <a:gd name="T19" fmla="*/ 131 h 252"/>
                <a:gd name="T20" fmla="*/ 105 w 282"/>
                <a:gd name="T21" fmla="*/ 51 h 252"/>
                <a:gd name="T22" fmla="*/ 91 w 282"/>
                <a:gd name="T23" fmla="*/ 26 h 252"/>
                <a:gd name="T24" fmla="*/ 30 w 282"/>
                <a:gd name="T25" fmla="*/ 131 h 252"/>
                <a:gd name="T26" fmla="*/ 59 w 282"/>
                <a:gd name="T27" fmla="*/ 131 h 252"/>
                <a:gd name="T28" fmla="*/ 105 w 282"/>
                <a:gd name="T29" fmla="*/ 51 h 252"/>
                <a:gd name="T30" fmla="*/ 71 w 282"/>
                <a:gd name="T31" fmla="*/ 177 h 252"/>
                <a:gd name="T32" fmla="*/ 47 w 282"/>
                <a:gd name="T33" fmla="*/ 192 h 252"/>
                <a:gd name="T34" fmla="*/ 151 w 282"/>
                <a:gd name="T35" fmla="*/ 252 h 252"/>
                <a:gd name="T36" fmla="*/ 151 w 282"/>
                <a:gd name="T37" fmla="*/ 223 h 252"/>
                <a:gd name="T38" fmla="*/ 71 w 282"/>
                <a:gd name="T39" fmla="*/ 1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2" h="252">
                  <a:moveTo>
                    <a:pt x="282" y="55"/>
                  </a:moveTo>
                  <a:cubicBezTo>
                    <a:pt x="256" y="70"/>
                    <a:pt x="256" y="70"/>
                    <a:pt x="256" y="70"/>
                  </a:cubicBezTo>
                  <a:cubicBezTo>
                    <a:pt x="245" y="52"/>
                    <a:pt x="230" y="37"/>
                    <a:pt x="212" y="2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50" y="14"/>
                    <a:pt x="269" y="33"/>
                    <a:pt x="282" y="55"/>
                  </a:cubicBezTo>
                  <a:close/>
                  <a:moveTo>
                    <a:pt x="30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58"/>
                    <a:pt x="8" y="184"/>
                    <a:pt x="21" y="207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6" y="174"/>
                    <a:pt x="30" y="153"/>
                    <a:pt x="30" y="131"/>
                  </a:cubicBezTo>
                  <a:close/>
                  <a:moveTo>
                    <a:pt x="105" y="51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54" y="47"/>
                    <a:pt x="30" y="86"/>
                    <a:pt x="30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97"/>
                    <a:pt x="77" y="67"/>
                    <a:pt x="105" y="51"/>
                  </a:cubicBezTo>
                  <a:close/>
                  <a:moveTo>
                    <a:pt x="71" y="177"/>
                  </a:moveTo>
                  <a:cubicBezTo>
                    <a:pt x="47" y="192"/>
                    <a:pt x="47" y="192"/>
                    <a:pt x="47" y="192"/>
                  </a:cubicBezTo>
                  <a:cubicBezTo>
                    <a:pt x="68" y="228"/>
                    <a:pt x="106" y="252"/>
                    <a:pt x="151" y="252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17" y="223"/>
                    <a:pt x="87" y="205"/>
                    <a:pt x="71" y="177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"/>
            <p:cNvSpPr>
              <a:spLocks noEditPoints="1"/>
            </p:cNvSpPr>
            <p:nvPr/>
          </p:nvSpPr>
          <p:spPr bwMode="gray">
            <a:xfrm>
              <a:off x="5591175" y="3390900"/>
              <a:ext cx="854075" cy="1136650"/>
            </a:xfrm>
            <a:custGeom>
              <a:avLst/>
              <a:gdLst>
                <a:gd name="T0" fmla="*/ 21 w 227"/>
                <a:gd name="T1" fmla="*/ 227 h 301"/>
                <a:gd name="T2" fmla="*/ 47 w 227"/>
                <a:gd name="T3" fmla="*/ 212 h 301"/>
                <a:gd name="T4" fmla="*/ 151 w 227"/>
                <a:gd name="T5" fmla="*/ 272 h 301"/>
                <a:gd name="T6" fmla="*/ 212 w 227"/>
                <a:gd name="T7" fmla="*/ 255 h 301"/>
                <a:gd name="T8" fmla="*/ 227 w 227"/>
                <a:gd name="T9" fmla="*/ 281 h 301"/>
                <a:gd name="T10" fmla="*/ 151 w 227"/>
                <a:gd name="T11" fmla="*/ 301 h 301"/>
                <a:gd name="T12" fmla="*/ 21 w 227"/>
                <a:gd name="T13" fmla="*/ 227 h 301"/>
                <a:gd name="T14" fmla="*/ 151 w 227"/>
                <a:gd name="T15" fmla="*/ 30 h 301"/>
                <a:gd name="T16" fmla="*/ 212 w 227"/>
                <a:gd name="T17" fmla="*/ 46 h 301"/>
                <a:gd name="T18" fmla="*/ 227 w 227"/>
                <a:gd name="T19" fmla="*/ 20 h 301"/>
                <a:gd name="T20" fmla="*/ 151 w 227"/>
                <a:gd name="T21" fmla="*/ 0 h 301"/>
                <a:gd name="T22" fmla="*/ 0 w 227"/>
                <a:gd name="T23" fmla="*/ 151 h 301"/>
                <a:gd name="T24" fmla="*/ 30 w 227"/>
                <a:gd name="T25" fmla="*/ 151 h 301"/>
                <a:gd name="T26" fmla="*/ 151 w 227"/>
                <a:gd name="T27" fmla="*/ 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301">
                  <a:moveTo>
                    <a:pt x="21" y="227"/>
                  </a:moveTo>
                  <a:cubicBezTo>
                    <a:pt x="47" y="212"/>
                    <a:pt x="47" y="212"/>
                    <a:pt x="47" y="212"/>
                  </a:cubicBezTo>
                  <a:cubicBezTo>
                    <a:pt x="68" y="248"/>
                    <a:pt x="106" y="272"/>
                    <a:pt x="151" y="272"/>
                  </a:cubicBezTo>
                  <a:cubicBezTo>
                    <a:pt x="173" y="272"/>
                    <a:pt x="194" y="266"/>
                    <a:pt x="212" y="255"/>
                  </a:cubicBezTo>
                  <a:cubicBezTo>
                    <a:pt x="227" y="281"/>
                    <a:pt x="227" y="281"/>
                    <a:pt x="227" y="281"/>
                  </a:cubicBezTo>
                  <a:cubicBezTo>
                    <a:pt x="204" y="294"/>
                    <a:pt x="179" y="301"/>
                    <a:pt x="151" y="301"/>
                  </a:cubicBezTo>
                  <a:cubicBezTo>
                    <a:pt x="96" y="301"/>
                    <a:pt x="47" y="271"/>
                    <a:pt x="21" y="227"/>
                  </a:cubicBezTo>
                  <a:close/>
                  <a:moveTo>
                    <a:pt x="151" y="30"/>
                  </a:moveTo>
                  <a:cubicBezTo>
                    <a:pt x="173" y="30"/>
                    <a:pt x="194" y="36"/>
                    <a:pt x="212" y="46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05" y="7"/>
                    <a:pt x="179" y="0"/>
                    <a:pt x="151" y="0"/>
                  </a:cubicBezTo>
                  <a:cubicBezTo>
                    <a:pt x="68" y="0"/>
                    <a:pt x="0" y="68"/>
                    <a:pt x="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84"/>
                    <a:pt x="84" y="30"/>
                    <a:pt x="151" y="3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gray">
            <a:xfrm>
              <a:off x="5811838" y="3609975"/>
              <a:ext cx="915987" cy="698500"/>
            </a:xfrm>
            <a:custGeom>
              <a:avLst/>
              <a:gdLst>
                <a:gd name="T0" fmla="*/ 197 w 243"/>
                <a:gd name="T1" fmla="*/ 32 h 185"/>
                <a:gd name="T2" fmla="*/ 223 w 243"/>
                <a:gd name="T3" fmla="*/ 17 h 185"/>
                <a:gd name="T4" fmla="*/ 243 w 243"/>
                <a:gd name="T5" fmla="*/ 93 h 185"/>
                <a:gd name="T6" fmla="*/ 223 w 243"/>
                <a:gd name="T7" fmla="*/ 168 h 185"/>
                <a:gd name="T8" fmla="*/ 197 w 243"/>
                <a:gd name="T9" fmla="*/ 153 h 185"/>
                <a:gd name="T10" fmla="*/ 213 w 243"/>
                <a:gd name="T11" fmla="*/ 93 h 185"/>
                <a:gd name="T12" fmla="*/ 197 w 243"/>
                <a:gd name="T13" fmla="*/ 32 h 185"/>
                <a:gd name="T14" fmla="*/ 178 w 243"/>
                <a:gd name="T15" fmla="*/ 178 h 185"/>
                <a:gd name="T16" fmla="*/ 158 w 243"/>
                <a:gd name="T17" fmla="*/ 158 h 185"/>
                <a:gd name="T18" fmla="*/ 92 w 243"/>
                <a:gd name="T19" fmla="*/ 185 h 185"/>
                <a:gd name="T20" fmla="*/ 0 w 243"/>
                <a:gd name="T21" fmla="*/ 93 h 185"/>
                <a:gd name="T22" fmla="*/ 92 w 243"/>
                <a:gd name="T23" fmla="*/ 0 h 185"/>
                <a:gd name="T24" fmla="*/ 184 w 243"/>
                <a:gd name="T25" fmla="*/ 93 h 185"/>
                <a:gd name="T26" fmla="*/ 172 w 243"/>
                <a:gd name="T27" fmla="*/ 139 h 185"/>
                <a:gd name="T28" fmla="*/ 197 w 243"/>
                <a:gd name="T29" fmla="*/ 153 h 185"/>
                <a:gd name="T30" fmla="*/ 178 w 243"/>
                <a:gd name="T31" fmla="*/ 178 h 185"/>
                <a:gd name="T32" fmla="*/ 155 w 243"/>
                <a:gd name="T33" fmla="*/ 93 h 185"/>
                <a:gd name="T34" fmla="*/ 92 w 243"/>
                <a:gd name="T35" fmla="*/ 30 h 185"/>
                <a:gd name="T36" fmla="*/ 29 w 243"/>
                <a:gd name="T37" fmla="*/ 93 h 185"/>
                <a:gd name="T38" fmla="*/ 92 w 243"/>
                <a:gd name="T39" fmla="*/ 156 h 185"/>
                <a:gd name="T40" fmla="*/ 155 w 243"/>
                <a:gd name="T41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185">
                  <a:moveTo>
                    <a:pt x="197" y="32"/>
                  </a:moveTo>
                  <a:cubicBezTo>
                    <a:pt x="223" y="17"/>
                    <a:pt x="223" y="17"/>
                    <a:pt x="223" y="17"/>
                  </a:cubicBezTo>
                  <a:cubicBezTo>
                    <a:pt x="235" y="40"/>
                    <a:pt x="243" y="65"/>
                    <a:pt x="243" y="93"/>
                  </a:cubicBezTo>
                  <a:cubicBezTo>
                    <a:pt x="243" y="120"/>
                    <a:pt x="235" y="146"/>
                    <a:pt x="223" y="168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207" y="135"/>
                    <a:pt x="213" y="115"/>
                    <a:pt x="213" y="93"/>
                  </a:cubicBezTo>
                  <a:cubicBezTo>
                    <a:pt x="213" y="71"/>
                    <a:pt x="207" y="50"/>
                    <a:pt x="197" y="32"/>
                  </a:cubicBezTo>
                  <a:close/>
                  <a:moveTo>
                    <a:pt x="178" y="178"/>
                  </a:moveTo>
                  <a:cubicBezTo>
                    <a:pt x="158" y="158"/>
                    <a:pt x="158" y="158"/>
                    <a:pt x="158" y="158"/>
                  </a:cubicBezTo>
                  <a:cubicBezTo>
                    <a:pt x="141" y="175"/>
                    <a:pt x="118" y="185"/>
                    <a:pt x="92" y="185"/>
                  </a:cubicBez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10"/>
                    <a:pt x="180" y="125"/>
                    <a:pt x="172" y="139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92" y="162"/>
                    <a:pt x="185" y="171"/>
                    <a:pt x="178" y="178"/>
                  </a:cubicBezTo>
                  <a:close/>
                  <a:moveTo>
                    <a:pt x="155" y="93"/>
                  </a:moveTo>
                  <a:cubicBezTo>
                    <a:pt x="155" y="58"/>
                    <a:pt x="127" y="30"/>
                    <a:pt x="92" y="30"/>
                  </a:cubicBezTo>
                  <a:cubicBezTo>
                    <a:pt x="57" y="30"/>
                    <a:pt x="29" y="58"/>
                    <a:pt x="29" y="93"/>
                  </a:cubicBezTo>
                  <a:cubicBezTo>
                    <a:pt x="29" y="128"/>
                    <a:pt x="57" y="156"/>
                    <a:pt x="92" y="156"/>
                  </a:cubicBezTo>
                  <a:cubicBezTo>
                    <a:pt x="127" y="156"/>
                    <a:pt x="155" y="128"/>
                    <a:pt x="155" y="93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 bwMode="gray">
          <a:xfrm>
            <a:off x="1" y="6410036"/>
            <a:ext cx="9144000" cy="447964"/>
          </a:xfrm>
          <a:prstGeom prst="rect">
            <a:avLst/>
          </a:prstGeom>
          <a:solidFill>
            <a:srgbClr val="EBEB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fontAlgn="auto">
              <a:spcBef>
                <a:spcPts val="20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0866" y="6523141"/>
            <a:ext cx="2789546" cy="2308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Copyright © 2017 </a:t>
            </a:r>
            <a:r>
              <a:rPr lang="en-US" sz="900" dirty="0" err="1" smtClean="0">
                <a:solidFill>
                  <a:srgbClr val="333333"/>
                </a:solidFill>
                <a:ea typeface="Arial" charset="0"/>
                <a:cs typeface="Arial" charset="0"/>
              </a:rPr>
              <a:t>QuintilesIMS</a:t>
            </a:r>
            <a:r>
              <a:rPr lang="en-US" sz="9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30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2467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71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Header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234275" y="6473951"/>
            <a:ext cx="630936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420256" y="6666345"/>
            <a:ext cx="346364" cy="150091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84047" y="1662977"/>
            <a:ext cx="8348472" cy="4617748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 baseline="0">
                <a:solidFill>
                  <a:schemeClr val="tx2"/>
                </a:solidFill>
              </a:defRPr>
            </a:lvl1pPr>
            <a:lvl2pPr marL="400050" indent="-17780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7" y="122663"/>
            <a:ext cx="8348472" cy="896112"/>
          </a:xfrm>
          <a:prstGeom prst="rect">
            <a:avLst/>
          </a:prstGeom>
        </p:spPr>
        <p:txBody>
          <a:bodyPr tIns="27432" bIns="27432" anchor="b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Headlines are 24pt Arial Bold Title Case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4047" y="1004285"/>
            <a:ext cx="8348472" cy="363176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None/>
              <a:defRPr sz="2000" i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9420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66439" y="6659418"/>
            <a:ext cx="244762" cy="143163"/>
          </a:xfrm>
          <a:prstGeom prst="rect">
            <a:avLst/>
          </a:prstGeom>
        </p:spPr>
        <p:txBody>
          <a:bodyPr/>
          <a:lstStyle>
            <a:lvl1pPr>
              <a:defRPr sz="3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84047" y="1224250"/>
            <a:ext cx="8348472" cy="5001059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>
                <a:solidFill>
                  <a:schemeClr val="tx2"/>
                </a:solidFill>
              </a:defRPr>
            </a:lvl1pPr>
            <a:lvl2pPr marL="400050" indent="-17780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7" y="122663"/>
            <a:ext cx="8348472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234275" y="6473951"/>
            <a:ext cx="6309360" cy="384048"/>
          </a:xfrm>
          <a:prstGeom prst="rect">
            <a:avLst/>
          </a:prstGeom>
        </p:spPr>
        <p:txBody>
          <a:bodyPr lIns="91440" tIns="0" rIns="9144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llout w/photo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8"/>
          </p:nvPr>
        </p:nvSpPr>
        <p:spPr bwMode="gray">
          <a:xfrm>
            <a:off x="2234275" y="6604000"/>
            <a:ext cx="6318598" cy="254000"/>
          </a:xfrm>
          <a:prstGeom prst="rect">
            <a:avLst/>
          </a:prstGeom>
        </p:spPr>
        <p:txBody>
          <a:bodyPr tIns="0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Mastercharts - Teil 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1"/>
          </p:nvPr>
        </p:nvSpPr>
        <p:spPr bwMode="gray">
          <a:xfrm>
            <a:off x="8443838" y="5904347"/>
            <a:ext cx="503382" cy="131618"/>
          </a:xfrm>
          <a:prstGeom prst="rect">
            <a:avLst/>
          </a:prstGeom>
        </p:spPr>
        <p:txBody>
          <a:bodyPr/>
          <a:lstStyle>
            <a:lvl1pPr>
              <a:defRPr sz="300">
                <a:solidFill>
                  <a:schemeClr val="accent5"/>
                </a:solidFill>
              </a:defRPr>
            </a:lvl1pPr>
          </a:lstStyle>
          <a:p>
            <a:endParaRPr lang="en-US" dirty="0">
              <a:solidFill>
                <a:srgbClr val="43B649"/>
              </a:solidFill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 bwMode="white">
          <a:xfrm>
            <a:off x="8432799" y="5781964"/>
            <a:ext cx="525461" cy="11083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7" y="122663"/>
            <a:ext cx="8348472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84047" y="1004285"/>
            <a:ext cx="8348472" cy="363176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None/>
              <a:defRPr sz="2000" i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sz="1600" i="1"/>
            </a:lvl2pPr>
            <a:lvl3pPr>
              <a:buNone/>
              <a:defRPr sz="1600" i="1"/>
            </a:lvl3pPr>
            <a:lvl4pPr>
              <a:buNone/>
              <a:defRPr sz="1600" i="1"/>
            </a:lvl4pPr>
            <a:lvl5pPr>
              <a:buNone/>
              <a:defRPr sz="1600" i="1"/>
            </a:lvl5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4047" y="5895623"/>
            <a:ext cx="7780898" cy="78175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+mj-lt"/>
              </a:defRPr>
            </a:lvl1pPr>
            <a:lvl2pPr marL="230188" indent="-115888">
              <a:lnSpc>
                <a:spcPct val="100000"/>
              </a:lnSpc>
              <a:spcBef>
                <a:spcPts val="200"/>
              </a:spcBef>
              <a:buFont typeface="Arial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2pPr>
            <a:lvl3pPr marL="457200" indent="-171450">
              <a:lnSpc>
                <a:spcPct val="100000"/>
              </a:lnSpc>
              <a:buFont typeface="Arial" pitchFamily="34" charset="0"/>
              <a:buChar char="›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1600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</a:t>
            </a:r>
          </a:p>
          <a:p>
            <a:pPr lvl="1"/>
            <a:r>
              <a:rPr lang="en-US" noProof="0" dirty="0" smtClean="0"/>
              <a:t>12pt Arial bullet 1</a:t>
            </a:r>
          </a:p>
          <a:p>
            <a:pPr lvl="1"/>
            <a:r>
              <a:rPr lang="en-US" noProof="0" dirty="0" smtClean="0"/>
              <a:t>12pt Arial bullet 2</a:t>
            </a:r>
          </a:p>
        </p:txBody>
      </p:sp>
      <p:sp>
        <p:nvSpPr>
          <p:cNvPr id="64" name="Slide Number Placeholder 6"/>
          <p:cNvSpPr txBox="1">
            <a:spLocks/>
          </p:cNvSpPr>
          <p:nvPr/>
        </p:nvSpPr>
        <p:spPr bwMode="white">
          <a:xfrm>
            <a:off x="8160772" y="6424764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A4524-850C-6D4F-85BC-70D4F7341579}" type="slidenum">
              <a:rPr lang="en-US" sz="1000" b="1" smtClean="0">
                <a:solidFill>
                  <a:prstClr val="white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1000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84047" y="1662977"/>
            <a:ext cx="8348472" cy="393426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>
                <a:solidFill>
                  <a:schemeClr val="tx2"/>
                </a:solidFill>
              </a:defRPr>
            </a:lvl1pPr>
            <a:lvl2pPr marL="400050" indent="-17780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6505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20256" y="6675580"/>
            <a:ext cx="355600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7" y="122663"/>
            <a:ext cx="8348472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004285"/>
            <a:ext cx="8348472" cy="363176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234275" y="6474690"/>
            <a:ext cx="630936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34275" y="6473951"/>
            <a:ext cx="630936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20257" y="6661729"/>
            <a:ext cx="318654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7" y="122663"/>
            <a:ext cx="8348472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</p:spTree>
    <p:extLst>
      <p:ext uri="{BB962C8B-B14F-4D97-AF65-F5344CB8AC3E}">
        <p14:creationId xmlns:p14="http://schemas.microsoft.com/office/powerpoint/2010/main" val="17882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420256" y="6675580"/>
            <a:ext cx="309418" cy="131618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4" hasCustomPrompt="1"/>
          </p:nvPr>
        </p:nvSpPr>
        <p:spPr>
          <a:xfrm>
            <a:off x="4672583" y="1662977"/>
            <a:ext cx="4041648" cy="457200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>
                <a:solidFill>
                  <a:schemeClr val="tx2"/>
                </a:solidFill>
              </a:defRPr>
            </a:lvl1pPr>
            <a:lvl2pPr marL="40005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384047" y="1662977"/>
            <a:ext cx="4038600" cy="457200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 b="0">
                <a:solidFill>
                  <a:schemeClr val="tx2"/>
                </a:solidFill>
              </a:defRPr>
            </a:lvl1pPr>
            <a:lvl2pPr marL="40005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7" y="122663"/>
            <a:ext cx="8348472" cy="896112"/>
          </a:xfrm>
          <a:prstGeom prst="rect">
            <a:avLst/>
          </a:prstGeom>
        </p:spPr>
        <p:txBody>
          <a:bodyPr tIns="27432" bIns="27432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004285"/>
            <a:ext cx="8348472" cy="363176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None/>
              <a:defRPr sz="2000" i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sz="1600" i="1">
                <a:solidFill>
                  <a:srgbClr val="414343"/>
                </a:solidFill>
              </a:defRPr>
            </a:lvl2pPr>
            <a:lvl3pPr>
              <a:buNone/>
              <a:defRPr sz="1600" i="1">
                <a:solidFill>
                  <a:srgbClr val="414343"/>
                </a:solidFill>
              </a:defRPr>
            </a:lvl3pPr>
            <a:lvl4pPr>
              <a:buNone/>
              <a:defRPr sz="1600" i="1">
                <a:solidFill>
                  <a:srgbClr val="414343"/>
                </a:solidFill>
              </a:defRPr>
            </a:lvl4pPr>
            <a:lvl5pPr>
              <a:buNone/>
              <a:defRPr sz="1600" i="1">
                <a:solidFill>
                  <a:srgbClr val="414343"/>
                </a:solidFill>
              </a:defRPr>
            </a:lvl5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234275" y="6473951"/>
            <a:ext cx="630936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234275" y="6473951"/>
            <a:ext cx="630936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411018" y="6680201"/>
            <a:ext cx="337127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062471" y="1662977"/>
            <a:ext cx="2667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1000"/>
              </a:spcBef>
              <a:defRPr sz="1600">
                <a:solidFill>
                  <a:schemeClr val="tx2"/>
                </a:solidFill>
              </a:defRPr>
            </a:lvl1pPr>
            <a:lvl2pPr marL="396875" indent="-166688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573088" indent="-176213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738188" indent="-16510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4pPr>
            <a:lvl5pPr marL="914400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223259" y="1662977"/>
            <a:ext cx="2667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1000"/>
              </a:spcBef>
              <a:defRPr sz="1600">
                <a:solidFill>
                  <a:schemeClr val="tx2"/>
                </a:solidFill>
              </a:defRPr>
            </a:lvl1pPr>
            <a:lvl2pPr marL="396875" indent="-166688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573088" indent="-176213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738188" indent="-16510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4pPr>
            <a:lvl5pPr marL="914400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4047" y="1662977"/>
            <a:ext cx="2667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1000"/>
              </a:spcBef>
              <a:defRPr sz="1600">
                <a:solidFill>
                  <a:schemeClr val="tx2"/>
                </a:solidFill>
              </a:defRPr>
            </a:lvl1pPr>
            <a:lvl2pPr marL="396875" indent="-166688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2pPr>
            <a:lvl3pPr marL="573088" indent="-176213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738188" indent="-165100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4pPr>
            <a:lvl5pPr marL="914400" indent="-176213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16pt Arial bullet level 1</a:t>
            </a:r>
          </a:p>
          <a:p>
            <a:pPr lvl="1"/>
            <a:r>
              <a:rPr lang="en-US" dirty="0" smtClean="0"/>
              <a:t>16pt Arial bullet level 2</a:t>
            </a:r>
          </a:p>
          <a:p>
            <a:pPr lvl="2"/>
            <a:r>
              <a:rPr lang="en-US" dirty="0" smtClean="0"/>
              <a:t>16pt Arial bullet level 3</a:t>
            </a:r>
          </a:p>
          <a:p>
            <a:pPr lvl="3"/>
            <a:r>
              <a:rPr lang="en-US" dirty="0" smtClean="0"/>
              <a:t>16pt Arial bullet level 4</a:t>
            </a:r>
          </a:p>
          <a:p>
            <a:pPr lvl="4"/>
            <a:r>
              <a:rPr lang="en-US" dirty="0" smtClean="0"/>
              <a:t>16pt Arial bullet level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7" y="122663"/>
            <a:ext cx="8348472" cy="896112"/>
          </a:xfrm>
          <a:prstGeom prst="rect">
            <a:avLst/>
          </a:prstGeom>
        </p:spPr>
        <p:txBody>
          <a:bodyPr tIns="27432" bIns="27432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004285"/>
            <a:ext cx="8348472" cy="363176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1313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9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666343"/>
            <a:ext cx="272473" cy="150091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34275" y="6473951"/>
            <a:ext cx="630936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ntent Slide_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401784" y="6666344"/>
            <a:ext cx="420255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34275" y="6473951"/>
            <a:ext cx="630936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786565" y="6424614"/>
            <a:ext cx="2133600" cy="228600"/>
          </a:xfrm>
          <a:prstGeom prst="rect">
            <a:avLst/>
          </a:prstGeom>
        </p:spPr>
        <p:txBody>
          <a:bodyPr anchor="ctr"/>
          <a:lstStyle/>
          <a:p>
            <a:pPr algn="r"/>
            <a:fld id="{279D7C8C-B060-4B2B-A3CF-C9EB1D14E66A}" type="slidenum">
              <a:rPr lang="en-US" sz="1000" b="1">
                <a:solidFill>
                  <a:srgbClr val="333333"/>
                </a:solidFill>
              </a:rPr>
              <a:pPr algn="r"/>
              <a:t>‹Nr.›</a:t>
            </a:fld>
            <a:endParaRPr lang="en-US" sz="10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657110"/>
            <a:ext cx="272473" cy="122381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DFCFB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526"/>
            <a:ext cx="9144000" cy="134547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84810" y="747510"/>
            <a:ext cx="8348472" cy="37783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defRPr sz="24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Divider 24pt Arial Bold Title Case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26327" y="6473951"/>
            <a:ext cx="571500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64" name="Slide Number Placeholder 6"/>
          <p:cNvSpPr txBox="1">
            <a:spLocks/>
          </p:cNvSpPr>
          <p:nvPr/>
        </p:nvSpPr>
        <p:spPr>
          <a:xfrm>
            <a:off x="6786565" y="6480030"/>
            <a:ext cx="2133600" cy="228600"/>
          </a:xfrm>
          <a:prstGeom prst="rect">
            <a:avLst/>
          </a:prstGeom>
        </p:spPr>
        <p:txBody>
          <a:bodyPr anchor="ctr"/>
          <a:lstStyle/>
          <a:p>
            <a:pPr algn="r"/>
            <a:fld id="{279D7C8C-B060-4B2B-A3CF-C9EB1D14E66A}" type="slidenum">
              <a:rPr lang="en-US" sz="1000" b="1">
                <a:solidFill>
                  <a:srgbClr val="333333"/>
                </a:solidFill>
              </a:rPr>
              <a:pPr algn="r"/>
              <a:t>‹Nr.›</a:t>
            </a:fld>
            <a:endParaRPr lang="en-US" sz="10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14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154"/>
            <a:ext cx="9144000" cy="47156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4275" y="6473951"/>
            <a:ext cx="6309360" cy="384048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333333"/>
                </a:solidFill>
              </a:rPr>
              <a:t>Mastercharts - Teil 2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43935" y="1790723"/>
            <a:ext cx="7848600" cy="38711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10000"/>
              </a:lnSpc>
              <a:defRPr sz="2400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Thought slide 24pt Arial sentence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172"/>
            <a:ext cx="9144000" cy="2665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395790"/>
            <a:ext cx="8348472" cy="46166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2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5763" y="2879914"/>
            <a:ext cx="834847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 i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3555711"/>
            <a:ext cx="4178808" cy="69762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200"/>
              </a:spcBef>
              <a:buNone/>
              <a:defRPr sz="120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Author First Name Last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 bwMode="gray">
          <a:xfrm>
            <a:off x="6449147" y="481445"/>
            <a:ext cx="2316162" cy="1459409"/>
            <a:chOff x="4795838" y="3390900"/>
            <a:chExt cx="2763837" cy="1741488"/>
          </a:xfrm>
        </p:grpSpPr>
        <p:sp>
          <p:nvSpPr>
            <p:cNvPr id="84" name="Freeform 5"/>
            <p:cNvSpPr>
              <a:spLocks noEditPoints="1"/>
            </p:cNvSpPr>
            <p:nvPr/>
          </p:nvSpPr>
          <p:spPr bwMode="gray">
            <a:xfrm>
              <a:off x="4795838" y="4721225"/>
              <a:ext cx="2632075" cy="411163"/>
            </a:xfrm>
            <a:custGeom>
              <a:avLst/>
              <a:gdLst>
                <a:gd name="T0" fmla="*/ 36 w 699"/>
                <a:gd name="T1" fmla="*/ 104 h 109"/>
                <a:gd name="T2" fmla="*/ 10 w 699"/>
                <a:gd name="T3" fmla="*/ 11 h 109"/>
                <a:gd name="T4" fmla="*/ 72 w 699"/>
                <a:gd name="T5" fmla="*/ 52 h 109"/>
                <a:gd name="T6" fmla="*/ 69 w 699"/>
                <a:gd name="T7" fmla="*/ 109 h 109"/>
                <a:gd name="T8" fmla="*/ 12 w 699"/>
                <a:gd name="T9" fmla="*/ 52 h 109"/>
                <a:gd name="T10" fmla="*/ 49 w 699"/>
                <a:gd name="T11" fmla="*/ 89 h 109"/>
                <a:gd name="T12" fmla="*/ 56 w 699"/>
                <a:gd name="T13" fmla="*/ 81 h 109"/>
                <a:gd name="T14" fmla="*/ 36 w 699"/>
                <a:gd name="T15" fmla="*/ 11 h 109"/>
                <a:gd name="T16" fmla="*/ 86 w 699"/>
                <a:gd name="T17" fmla="*/ 78 h 109"/>
                <a:gd name="T18" fmla="*/ 98 w 699"/>
                <a:gd name="T19" fmla="*/ 76 h 109"/>
                <a:gd name="T20" fmla="*/ 131 w 699"/>
                <a:gd name="T21" fmla="*/ 32 h 109"/>
                <a:gd name="T22" fmla="*/ 131 w 699"/>
                <a:gd name="T23" fmla="*/ 104 h 109"/>
                <a:gd name="T24" fmla="*/ 171 w 699"/>
                <a:gd name="T25" fmla="*/ 104 h 109"/>
                <a:gd name="T26" fmla="*/ 159 w 699"/>
                <a:gd name="T27" fmla="*/ 32 h 109"/>
                <a:gd name="T28" fmla="*/ 171 w 699"/>
                <a:gd name="T29" fmla="*/ 104 h 109"/>
                <a:gd name="T30" fmla="*/ 159 w 699"/>
                <a:gd name="T31" fmla="*/ 1 h 109"/>
                <a:gd name="T32" fmla="*/ 244 w 699"/>
                <a:gd name="T33" fmla="*/ 104 h 109"/>
                <a:gd name="T34" fmla="*/ 216 w 699"/>
                <a:gd name="T35" fmla="*/ 42 h 109"/>
                <a:gd name="T36" fmla="*/ 188 w 699"/>
                <a:gd name="T37" fmla="*/ 104 h 109"/>
                <a:gd name="T38" fmla="*/ 200 w 699"/>
                <a:gd name="T39" fmla="*/ 39 h 109"/>
                <a:gd name="T40" fmla="*/ 244 w 699"/>
                <a:gd name="T41" fmla="*/ 58 h 109"/>
                <a:gd name="T42" fmla="*/ 300 w 699"/>
                <a:gd name="T43" fmla="*/ 104 h 109"/>
                <a:gd name="T44" fmla="*/ 312 w 699"/>
                <a:gd name="T45" fmla="*/ 32 h 109"/>
                <a:gd name="T46" fmla="*/ 313 w 699"/>
                <a:gd name="T47" fmla="*/ 14 h 109"/>
                <a:gd name="T48" fmla="*/ 313 w 699"/>
                <a:gd name="T49" fmla="*/ 1 h 109"/>
                <a:gd name="T50" fmla="*/ 358 w 699"/>
                <a:gd name="T51" fmla="*/ 68 h 109"/>
                <a:gd name="T52" fmla="*/ 417 w 699"/>
                <a:gd name="T53" fmla="*/ 71 h 109"/>
                <a:gd name="T54" fmla="*/ 408 w 699"/>
                <a:gd name="T55" fmla="*/ 86 h 109"/>
                <a:gd name="T56" fmla="*/ 416 w 699"/>
                <a:gd name="T57" fmla="*/ 93 h 109"/>
                <a:gd name="T58" fmla="*/ 406 w 699"/>
                <a:gd name="T59" fmla="*/ 62 h 109"/>
                <a:gd name="T60" fmla="*/ 372 w 699"/>
                <a:gd name="T61" fmla="*/ 52 h 109"/>
                <a:gd name="T62" fmla="*/ 424 w 699"/>
                <a:gd name="T63" fmla="*/ 94 h 109"/>
                <a:gd name="T64" fmla="*/ 432 w 699"/>
                <a:gd name="T65" fmla="*/ 86 h 109"/>
                <a:gd name="T66" fmla="*/ 460 w 699"/>
                <a:gd name="T67" fmla="*/ 73 h 109"/>
                <a:gd name="T68" fmla="*/ 453 w 699"/>
                <a:gd name="T69" fmla="*/ 32 h 109"/>
                <a:gd name="T70" fmla="*/ 472 w 699"/>
                <a:gd name="T71" fmla="*/ 47 h 109"/>
                <a:gd name="T72" fmla="*/ 438 w 699"/>
                <a:gd name="T73" fmla="*/ 52 h 109"/>
                <a:gd name="T74" fmla="*/ 482 w 699"/>
                <a:gd name="T75" fmla="*/ 82 h 109"/>
                <a:gd name="T76" fmla="*/ 495 w 699"/>
                <a:gd name="T77" fmla="*/ 104 h 109"/>
                <a:gd name="T78" fmla="*/ 507 w 699"/>
                <a:gd name="T79" fmla="*/ 1 h 109"/>
                <a:gd name="T80" fmla="*/ 616 w 699"/>
                <a:gd name="T81" fmla="*/ 104 h 109"/>
                <a:gd name="T82" fmla="*/ 577 w 699"/>
                <a:gd name="T83" fmla="*/ 88 h 109"/>
                <a:gd name="T84" fmla="*/ 540 w 699"/>
                <a:gd name="T85" fmla="*/ 104 h 109"/>
                <a:gd name="T86" fmla="*/ 540 w 699"/>
                <a:gd name="T87" fmla="*/ 1 h 109"/>
                <a:gd name="T88" fmla="*/ 604 w 699"/>
                <a:gd name="T89" fmla="*/ 1 h 109"/>
                <a:gd name="T90" fmla="*/ 663 w 699"/>
                <a:gd name="T91" fmla="*/ 104 h 109"/>
                <a:gd name="T92" fmla="*/ 636 w 699"/>
                <a:gd name="T93" fmla="*/ 82 h 109"/>
                <a:gd name="T94" fmla="*/ 687 w 699"/>
                <a:gd name="T95" fmla="*/ 75 h 109"/>
                <a:gd name="T96" fmla="*/ 658 w 699"/>
                <a:gd name="T97" fmla="*/ 57 h 109"/>
                <a:gd name="T98" fmla="*/ 664 w 699"/>
                <a:gd name="T99" fmla="*/ 0 h 109"/>
                <a:gd name="T100" fmla="*/ 687 w 699"/>
                <a:gd name="T101" fmla="*/ 20 h 109"/>
                <a:gd name="T102" fmla="*/ 643 w 699"/>
                <a:gd name="T103" fmla="*/ 29 h 109"/>
                <a:gd name="T104" fmla="*/ 671 w 699"/>
                <a:gd name="T105" fmla="*/ 47 h 109"/>
                <a:gd name="T106" fmla="*/ 663 w 699"/>
                <a:gd name="T107" fmla="*/ 104 h 109"/>
                <a:gd name="T108" fmla="*/ 262 w 699"/>
                <a:gd name="T109" fmla="*/ 84 h 109"/>
                <a:gd name="T110" fmla="*/ 253 w 699"/>
                <a:gd name="T111" fmla="*/ 32 h 109"/>
                <a:gd name="T112" fmla="*/ 274 w 699"/>
                <a:gd name="T113" fmla="*/ 11 h 109"/>
                <a:gd name="T114" fmla="*/ 289 w 699"/>
                <a:gd name="T115" fmla="*/ 42 h 109"/>
                <a:gd name="T116" fmla="*/ 283 w 699"/>
                <a:gd name="T117" fmla="*/ 93 h 109"/>
                <a:gd name="T118" fmla="*/ 283 w 699"/>
                <a:gd name="T119" fmla="*/ 104 h 109"/>
                <a:gd name="T120" fmla="*/ 329 w 699"/>
                <a:gd name="T121" fmla="*/ 84 h 109"/>
                <a:gd name="T122" fmla="*/ 340 w 699"/>
                <a:gd name="T123" fmla="*/ 84 h 109"/>
                <a:gd name="T124" fmla="*/ 350 w 699"/>
                <a:gd name="T125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9" h="109">
                  <a:moveTo>
                    <a:pt x="69" y="109"/>
                  </a:moveTo>
                  <a:cubicBezTo>
                    <a:pt x="58" y="98"/>
                    <a:pt x="58" y="98"/>
                    <a:pt x="58" y="98"/>
                  </a:cubicBezTo>
                  <a:cubicBezTo>
                    <a:pt x="52" y="102"/>
                    <a:pt x="44" y="104"/>
                    <a:pt x="36" y="104"/>
                  </a:cubicBezTo>
                  <a:cubicBezTo>
                    <a:pt x="26" y="104"/>
                    <a:pt x="17" y="101"/>
                    <a:pt x="10" y="94"/>
                  </a:cubicBezTo>
                  <a:cubicBezTo>
                    <a:pt x="0" y="84"/>
                    <a:pt x="0" y="75"/>
                    <a:pt x="0" y="52"/>
                  </a:cubicBezTo>
                  <a:cubicBezTo>
                    <a:pt x="0" y="30"/>
                    <a:pt x="0" y="20"/>
                    <a:pt x="10" y="11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6" y="0"/>
                    <a:pt x="55" y="4"/>
                    <a:pt x="62" y="11"/>
                  </a:cubicBezTo>
                  <a:cubicBezTo>
                    <a:pt x="71" y="20"/>
                    <a:pt x="72" y="29"/>
                    <a:pt x="72" y="52"/>
                  </a:cubicBezTo>
                  <a:cubicBezTo>
                    <a:pt x="72" y="72"/>
                    <a:pt x="72" y="81"/>
                    <a:pt x="65" y="90"/>
                  </a:cubicBezTo>
                  <a:cubicBezTo>
                    <a:pt x="76" y="101"/>
                    <a:pt x="76" y="101"/>
                    <a:pt x="76" y="101"/>
                  </a:cubicBezTo>
                  <a:lnTo>
                    <a:pt x="69" y="109"/>
                  </a:lnTo>
                  <a:close/>
                  <a:moveTo>
                    <a:pt x="36" y="11"/>
                  </a:moveTo>
                  <a:cubicBezTo>
                    <a:pt x="29" y="11"/>
                    <a:pt x="23" y="14"/>
                    <a:pt x="19" y="18"/>
                  </a:cubicBezTo>
                  <a:cubicBezTo>
                    <a:pt x="13" y="25"/>
                    <a:pt x="12" y="31"/>
                    <a:pt x="12" y="52"/>
                  </a:cubicBezTo>
                  <a:cubicBezTo>
                    <a:pt x="12" y="74"/>
                    <a:pt x="13" y="80"/>
                    <a:pt x="19" y="86"/>
                  </a:cubicBezTo>
                  <a:cubicBezTo>
                    <a:pt x="23" y="91"/>
                    <a:pt x="29" y="93"/>
                    <a:pt x="36" y="93"/>
                  </a:cubicBezTo>
                  <a:cubicBezTo>
                    <a:pt x="41" y="93"/>
                    <a:pt x="46" y="92"/>
                    <a:pt x="49" y="8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9" y="75"/>
                    <a:pt x="60" y="67"/>
                    <a:pt x="60" y="52"/>
                  </a:cubicBezTo>
                  <a:cubicBezTo>
                    <a:pt x="60" y="31"/>
                    <a:pt x="59" y="25"/>
                    <a:pt x="53" y="18"/>
                  </a:cubicBezTo>
                  <a:cubicBezTo>
                    <a:pt x="49" y="14"/>
                    <a:pt x="43" y="11"/>
                    <a:pt x="36" y="11"/>
                  </a:cubicBezTo>
                  <a:close/>
                  <a:moveTo>
                    <a:pt x="112" y="104"/>
                  </a:moveTo>
                  <a:cubicBezTo>
                    <a:pt x="104" y="104"/>
                    <a:pt x="98" y="102"/>
                    <a:pt x="93" y="98"/>
                  </a:cubicBezTo>
                  <a:cubicBezTo>
                    <a:pt x="88" y="93"/>
                    <a:pt x="86" y="86"/>
                    <a:pt x="86" y="7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88"/>
                    <a:pt x="104" y="94"/>
                    <a:pt x="114" y="94"/>
                  </a:cubicBezTo>
                  <a:cubicBezTo>
                    <a:pt x="125" y="94"/>
                    <a:pt x="131" y="87"/>
                    <a:pt x="131" y="76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26" y="102"/>
                    <a:pt x="119" y="104"/>
                    <a:pt x="112" y="104"/>
                  </a:cubicBezTo>
                  <a:close/>
                  <a:moveTo>
                    <a:pt x="171" y="104"/>
                  </a:moveTo>
                  <a:cubicBezTo>
                    <a:pt x="159" y="104"/>
                    <a:pt x="159" y="104"/>
                    <a:pt x="159" y="104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65"/>
                    <a:pt x="171" y="65"/>
                    <a:pt x="171" y="65"/>
                  </a:cubicBezTo>
                  <a:lnTo>
                    <a:pt x="171" y="104"/>
                  </a:lnTo>
                  <a:close/>
                  <a:moveTo>
                    <a:pt x="172" y="14"/>
                  </a:moveTo>
                  <a:cubicBezTo>
                    <a:pt x="159" y="14"/>
                    <a:pt x="159" y="14"/>
                    <a:pt x="159" y="14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72" y="1"/>
                    <a:pt x="172" y="1"/>
                    <a:pt x="172" y="1"/>
                  </a:cubicBezTo>
                  <a:lnTo>
                    <a:pt x="172" y="14"/>
                  </a:lnTo>
                  <a:close/>
                  <a:moveTo>
                    <a:pt x="244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33" y="48"/>
                    <a:pt x="227" y="42"/>
                    <a:pt x="216" y="42"/>
                  </a:cubicBezTo>
                  <a:cubicBezTo>
                    <a:pt x="206" y="42"/>
                    <a:pt x="200" y="49"/>
                    <a:pt x="200" y="60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5" y="34"/>
                    <a:pt x="211" y="32"/>
                    <a:pt x="218" y="32"/>
                  </a:cubicBezTo>
                  <a:cubicBezTo>
                    <a:pt x="226" y="32"/>
                    <a:pt x="232" y="34"/>
                    <a:pt x="237" y="38"/>
                  </a:cubicBezTo>
                  <a:cubicBezTo>
                    <a:pt x="242" y="43"/>
                    <a:pt x="244" y="50"/>
                    <a:pt x="244" y="58"/>
                  </a:cubicBezTo>
                  <a:lnTo>
                    <a:pt x="244" y="104"/>
                  </a:lnTo>
                  <a:close/>
                  <a:moveTo>
                    <a:pt x="312" y="104"/>
                  </a:moveTo>
                  <a:cubicBezTo>
                    <a:pt x="300" y="104"/>
                    <a:pt x="300" y="104"/>
                    <a:pt x="300" y="104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12" y="32"/>
                    <a:pt x="312" y="32"/>
                    <a:pt x="312" y="32"/>
                  </a:cubicBezTo>
                  <a:cubicBezTo>
                    <a:pt x="312" y="65"/>
                    <a:pt x="312" y="65"/>
                    <a:pt x="312" y="65"/>
                  </a:cubicBezTo>
                  <a:lnTo>
                    <a:pt x="312" y="104"/>
                  </a:lnTo>
                  <a:close/>
                  <a:moveTo>
                    <a:pt x="313" y="14"/>
                  </a:moveTo>
                  <a:cubicBezTo>
                    <a:pt x="300" y="14"/>
                    <a:pt x="300" y="14"/>
                    <a:pt x="300" y="14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313" y="1"/>
                    <a:pt x="313" y="1"/>
                    <a:pt x="313" y="1"/>
                  </a:cubicBezTo>
                  <a:lnTo>
                    <a:pt x="313" y="14"/>
                  </a:lnTo>
                  <a:close/>
                  <a:moveTo>
                    <a:pt x="390" y="104"/>
                  </a:moveTo>
                  <a:cubicBezTo>
                    <a:pt x="369" y="104"/>
                    <a:pt x="358" y="91"/>
                    <a:pt x="358" y="68"/>
                  </a:cubicBezTo>
                  <a:cubicBezTo>
                    <a:pt x="358" y="45"/>
                    <a:pt x="369" y="32"/>
                    <a:pt x="388" y="32"/>
                  </a:cubicBezTo>
                  <a:cubicBezTo>
                    <a:pt x="406" y="32"/>
                    <a:pt x="417" y="44"/>
                    <a:pt x="417" y="66"/>
                  </a:cubicBezTo>
                  <a:cubicBezTo>
                    <a:pt x="417" y="71"/>
                    <a:pt x="417" y="71"/>
                    <a:pt x="417" y="71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70" y="86"/>
                    <a:pt x="377" y="94"/>
                    <a:pt x="390" y="94"/>
                  </a:cubicBezTo>
                  <a:cubicBezTo>
                    <a:pt x="397" y="94"/>
                    <a:pt x="402" y="92"/>
                    <a:pt x="408" y="86"/>
                  </a:cubicBezTo>
                  <a:cubicBezTo>
                    <a:pt x="408" y="86"/>
                    <a:pt x="408" y="86"/>
                    <a:pt x="408" y="86"/>
                  </a:cubicBezTo>
                  <a:cubicBezTo>
                    <a:pt x="416" y="93"/>
                    <a:pt x="416" y="93"/>
                    <a:pt x="416" y="93"/>
                  </a:cubicBezTo>
                  <a:cubicBezTo>
                    <a:pt x="416" y="93"/>
                    <a:pt x="416" y="93"/>
                    <a:pt x="416" y="93"/>
                  </a:cubicBezTo>
                  <a:cubicBezTo>
                    <a:pt x="409" y="100"/>
                    <a:pt x="402" y="104"/>
                    <a:pt x="390" y="104"/>
                  </a:cubicBezTo>
                  <a:close/>
                  <a:moveTo>
                    <a:pt x="370" y="62"/>
                  </a:moveTo>
                  <a:cubicBezTo>
                    <a:pt x="406" y="62"/>
                    <a:pt x="406" y="62"/>
                    <a:pt x="406" y="62"/>
                  </a:cubicBezTo>
                  <a:cubicBezTo>
                    <a:pt x="405" y="57"/>
                    <a:pt x="405" y="55"/>
                    <a:pt x="403" y="52"/>
                  </a:cubicBezTo>
                  <a:cubicBezTo>
                    <a:pt x="400" y="45"/>
                    <a:pt x="395" y="42"/>
                    <a:pt x="388" y="42"/>
                  </a:cubicBezTo>
                  <a:cubicBezTo>
                    <a:pt x="381" y="42"/>
                    <a:pt x="375" y="45"/>
                    <a:pt x="372" y="52"/>
                  </a:cubicBezTo>
                  <a:cubicBezTo>
                    <a:pt x="371" y="55"/>
                    <a:pt x="370" y="57"/>
                    <a:pt x="370" y="62"/>
                  </a:cubicBezTo>
                  <a:close/>
                  <a:moveTo>
                    <a:pt x="453" y="104"/>
                  </a:moveTo>
                  <a:cubicBezTo>
                    <a:pt x="440" y="104"/>
                    <a:pt x="431" y="101"/>
                    <a:pt x="424" y="94"/>
                  </a:cubicBezTo>
                  <a:cubicBezTo>
                    <a:pt x="423" y="94"/>
                    <a:pt x="423" y="94"/>
                    <a:pt x="423" y="94"/>
                  </a:cubicBezTo>
                  <a:cubicBezTo>
                    <a:pt x="431" y="86"/>
                    <a:pt x="431" y="86"/>
                    <a:pt x="431" y="86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7" y="92"/>
                    <a:pt x="444" y="94"/>
                    <a:pt x="453" y="94"/>
                  </a:cubicBezTo>
                  <a:cubicBezTo>
                    <a:pt x="459" y="94"/>
                    <a:pt x="471" y="93"/>
                    <a:pt x="471" y="83"/>
                  </a:cubicBezTo>
                  <a:cubicBezTo>
                    <a:pt x="471" y="77"/>
                    <a:pt x="467" y="74"/>
                    <a:pt x="460" y="73"/>
                  </a:cubicBezTo>
                  <a:cubicBezTo>
                    <a:pt x="448" y="72"/>
                    <a:pt x="448" y="72"/>
                    <a:pt x="448" y="72"/>
                  </a:cubicBezTo>
                  <a:cubicBezTo>
                    <a:pt x="434" y="71"/>
                    <a:pt x="427" y="64"/>
                    <a:pt x="427" y="53"/>
                  </a:cubicBezTo>
                  <a:cubicBezTo>
                    <a:pt x="427" y="40"/>
                    <a:pt x="437" y="32"/>
                    <a:pt x="453" y="32"/>
                  </a:cubicBezTo>
                  <a:cubicBezTo>
                    <a:pt x="464" y="32"/>
                    <a:pt x="472" y="34"/>
                    <a:pt x="479" y="39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66" y="43"/>
                    <a:pt x="460" y="42"/>
                    <a:pt x="453" y="42"/>
                  </a:cubicBezTo>
                  <a:cubicBezTo>
                    <a:pt x="443" y="42"/>
                    <a:pt x="438" y="45"/>
                    <a:pt x="438" y="52"/>
                  </a:cubicBezTo>
                  <a:cubicBezTo>
                    <a:pt x="438" y="58"/>
                    <a:pt x="442" y="61"/>
                    <a:pt x="450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70" y="64"/>
                    <a:pt x="482" y="67"/>
                    <a:pt x="482" y="82"/>
                  </a:cubicBezTo>
                  <a:cubicBezTo>
                    <a:pt x="482" y="96"/>
                    <a:pt x="471" y="104"/>
                    <a:pt x="453" y="104"/>
                  </a:cubicBezTo>
                  <a:close/>
                  <a:moveTo>
                    <a:pt x="507" y="104"/>
                  </a:moveTo>
                  <a:cubicBezTo>
                    <a:pt x="495" y="104"/>
                    <a:pt x="495" y="104"/>
                    <a:pt x="495" y="104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95" y="1"/>
                    <a:pt x="495" y="1"/>
                    <a:pt x="495" y="1"/>
                  </a:cubicBezTo>
                  <a:cubicBezTo>
                    <a:pt x="507" y="1"/>
                    <a:pt x="507" y="1"/>
                    <a:pt x="507" y="1"/>
                  </a:cubicBezTo>
                  <a:cubicBezTo>
                    <a:pt x="507" y="57"/>
                    <a:pt x="507" y="57"/>
                    <a:pt x="507" y="57"/>
                  </a:cubicBezTo>
                  <a:lnTo>
                    <a:pt x="507" y="104"/>
                  </a:lnTo>
                  <a:close/>
                  <a:moveTo>
                    <a:pt x="616" y="104"/>
                  </a:moveTo>
                  <a:cubicBezTo>
                    <a:pt x="604" y="104"/>
                    <a:pt x="604" y="104"/>
                    <a:pt x="604" y="104"/>
                  </a:cubicBezTo>
                  <a:cubicBezTo>
                    <a:pt x="604" y="30"/>
                    <a:pt x="604" y="30"/>
                    <a:pt x="604" y="30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04"/>
                    <a:pt x="540" y="104"/>
                    <a:pt x="540" y="104"/>
                  </a:cubicBezTo>
                  <a:cubicBezTo>
                    <a:pt x="528" y="104"/>
                    <a:pt x="528" y="104"/>
                    <a:pt x="528" y="10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40" y="1"/>
                    <a:pt x="540" y="1"/>
                    <a:pt x="540" y="1"/>
                  </a:cubicBezTo>
                  <a:cubicBezTo>
                    <a:pt x="540" y="2"/>
                    <a:pt x="540" y="2"/>
                    <a:pt x="540" y="2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604" y="1"/>
                    <a:pt x="604" y="1"/>
                    <a:pt x="604" y="1"/>
                  </a:cubicBezTo>
                  <a:cubicBezTo>
                    <a:pt x="616" y="1"/>
                    <a:pt x="616" y="1"/>
                    <a:pt x="616" y="1"/>
                  </a:cubicBezTo>
                  <a:lnTo>
                    <a:pt x="616" y="104"/>
                  </a:lnTo>
                  <a:close/>
                  <a:moveTo>
                    <a:pt x="663" y="104"/>
                  </a:moveTo>
                  <a:cubicBezTo>
                    <a:pt x="648" y="104"/>
                    <a:pt x="638" y="101"/>
                    <a:pt x="628" y="91"/>
                  </a:cubicBezTo>
                  <a:cubicBezTo>
                    <a:pt x="628" y="90"/>
                    <a:pt x="628" y="90"/>
                    <a:pt x="628" y="90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44" y="90"/>
                    <a:pt x="652" y="93"/>
                    <a:pt x="664" y="93"/>
                  </a:cubicBezTo>
                  <a:cubicBezTo>
                    <a:pt x="678" y="93"/>
                    <a:pt x="687" y="87"/>
                    <a:pt x="687" y="75"/>
                  </a:cubicBezTo>
                  <a:cubicBezTo>
                    <a:pt x="687" y="70"/>
                    <a:pt x="685" y="66"/>
                    <a:pt x="682" y="63"/>
                  </a:cubicBezTo>
                  <a:cubicBezTo>
                    <a:pt x="679" y="61"/>
                    <a:pt x="677" y="60"/>
                    <a:pt x="669" y="59"/>
                  </a:cubicBezTo>
                  <a:cubicBezTo>
                    <a:pt x="658" y="57"/>
                    <a:pt x="658" y="57"/>
                    <a:pt x="658" y="57"/>
                  </a:cubicBezTo>
                  <a:cubicBezTo>
                    <a:pt x="649" y="55"/>
                    <a:pt x="643" y="53"/>
                    <a:pt x="639" y="49"/>
                  </a:cubicBezTo>
                  <a:cubicBezTo>
                    <a:pt x="633" y="44"/>
                    <a:pt x="631" y="38"/>
                    <a:pt x="631" y="29"/>
                  </a:cubicBezTo>
                  <a:cubicBezTo>
                    <a:pt x="631" y="12"/>
                    <a:pt x="644" y="0"/>
                    <a:pt x="664" y="0"/>
                  </a:cubicBezTo>
                  <a:cubicBezTo>
                    <a:pt x="676" y="0"/>
                    <a:pt x="685" y="4"/>
                    <a:pt x="694" y="12"/>
                  </a:cubicBezTo>
                  <a:cubicBezTo>
                    <a:pt x="695" y="12"/>
                    <a:pt x="695" y="12"/>
                    <a:pt x="695" y="12"/>
                  </a:cubicBezTo>
                  <a:cubicBezTo>
                    <a:pt x="687" y="20"/>
                    <a:pt x="687" y="20"/>
                    <a:pt x="687" y="20"/>
                  </a:cubicBezTo>
                  <a:cubicBezTo>
                    <a:pt x="686" y="20"/>
                    <a:pt x="686" y="20"/>
                    <a:pt x="686" y="20"/>
                  </a:cubicBezTo>
                  <a:cubicBezTo>
                    <a:pt x="680" y="14"/>
                    <a:pt x="673" y="11"/>
                    <a:pt x="663" y="11"/>
                  </a:cubicBezTo>
                  <a:cubicBezTo>
                    <a:pt x="651" y="11"/>
                    <a:pt x="643" y="18"/>
                    <a:pt x="643" y="29"/>
                  </a:cubicBezTo>
                  <a:cubicBezTo>
                    <a:pt x="643" y="34"/>
                    <a:pt x="644" y="38"/>
                    <a:pt x="647" y="40"/>
                  </a:cubicBezTo>
                  <a:cubicBezTo>
                    <a:pt x="650" y="43"/>
                    <a:pt x="654" y="45"/>
                    <a:pt x="660" y="45"/>
                  </a:cubicBezTo>
                  <a:cubicBezTo>
                    <a:pt x="671" y="47"/>
                    <a:pt x="671" y="47"/>
                    <a:pt x="671" y="47"/>
                  </a:cubicBezTo>
                  <a:cubicBezTo>
                    <a:pt x="681" y="49"/>
                    <a:pt x="686" y="51"/>
                    <a:pt x="690" y="55"/>
                  </a:cubicBezTo>
                  <a:cubicBezTo>
                    <a:pt x="696" y="60"/>
                    <a:pt x="699" y="67"/>
                    <a:pt x="699" y="75"/>
                  </a:cubicBezTo>
                  <a:cubicBezTo>
                    <a:pt x="699" y="93"/>
                    <a:pt x="685" y="104"/>
                    <a:pt x="663" y="104"/>
                  </a:cubicBezTo>
                  <a:close/>
                  <a:moveTo>
                    <a:pt x="283" y="104"/>
                  </a:moveTo>
                  <a:cubicBezTo>
                    <a:pt x="281" y="104"/>
                    <a:pt x="281" y="104"/>
                    <a:pt x="281" y="104"/>
                  </a:cubicBezTo>
                  <a:cubicBezTo>
                    <a:pt x="269" y="104"/>
                    <a:pt x="262" y="96"/>
                    <a:pt x="262" y="84"/>
                  </a:cubicBezTo>
                  <a:cubicBezTo>
                    <a:pt x="262" y="42"/>
                    <a:pt x="262" y="42"/>
                    <a:pt x="262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62" y="32"/>
                    <a:pt x="262" y="32"/>
                    <a:pt x="262" y="3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89" y="32"/>
                    <a:pt x="289" y="32"/>
                    <a:pt x="289" y="32"/>
                  </a:cubicBezTo>
                  <a:cubicBezTo>
                    <a:pt x="289" y="42"/>
                    <a:pt x="289" y="42"/>
                    <a:pt x="289" y="42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4" y="90"/>
                    <a:pt x="277" y="93"/>
                    <a:pt x="283" y="93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3" y="94"/>
                    <a:pt x="283" y="94"/>
                    <a:pt x="283" y="94"/>
                  </a:cubicBezTo>
                  <a:lnTo>
                    <a:pt x="283" y="104"/>
                  </a:lnTo>
                  <a:close/>
                  <a:moveTo>
                    <a:pt x="350" y="104"/>
                  </a:moveTo>
                  <a:cubicBezTo>
                    <a:pt x="347" y="104"/>
                    <a:pt x="347" y="104"/>
                    <a:pt x="347" y="104"/>
                  </a:cubicBezTo>
                  <a:cubicBezTo>
                    <a:pt x="336" y="104"/>
                    <a:pt x="329" y="96"/>
                    <a:pt x="329" y="84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0" y="91"/>
                    <a:pt x="343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0" y="94"/>
                    <a:pt x="350" y="94"/>
                    <a:pt x="350" y="94"/>
                  </a:cubicBezTo>
                  <a:lnTo>
                    <a:pt x="350" y="104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6"/>
            <p:cNvSpPr>
              <a:spLocks noEditPoints="1"/>
            </p:cNvSpPr>
            <p:nvPr/>
          </p:nvSpPr>
          <p:spPr bwMode="gray">
            <a:xfrm>
              <a:off x="7458075" y="4721225"/>
              <a:ext cx="101600" cy="55563"/>
            </a:xfrm>
            <a:custGeom>
              <a:avLst/>
              <a:gdLst>
                <a:gd name="T0" fmla="*/ 14 w 64"/>
                <a:gd name="T1" fmla="*/ 7 h 35"/>
                <a:gd name="T2" fmla="*/ 14 w 64"/>
                <a:gd name="T3" fmla="*/ 35 h 35"/>
                <a:gd name="T4" fmla="*/ 9 w 64"/>
                <a:gd name="T5" fmla="*/ 35 h 35"/>
                <a:gd name="T6" fmla="*/ 9 w 64"/>
                <a:gd name="T7" fmla="*/ 7 h 35"/>
                <a:gd name="T8" fmla="*/ 0 w 64"/>
                <a:gd name="T9" fmla="*/ 7 h 35"/>
                <a:gd name="T10" fmla="*/ 0 w 64"/>
                <a:gd name="T11" fmla="*/ 0 h 35"/>
                <a:gd name="T12" fmla="*/ 23 w 64"/>
                <a:gd name="T13" fmla="*/ 0 h 35"/>
                <a:gd name="T14" fmla="*/ 23 w 64"/>
                <a:gd name="T15" fmla="*/ 7 h 35"/>
                <a:gd name="T16" fmla="*/ 14 w 64"/>
                <a:gd name="T17" fmla="*/ 7 h 35"/>
                <a:gd name="T18" fmla="*/ 57 w 64"/>
                <a:gd name="T19" fmla="*/ 35 h 35"/>
                <a:gd name="T20" fmla="*/ 57 w 64"/>
                <a:gd name="T21" fmla="*/ 14 h 35"/>
                <a:gd name="T22" fmla="*/ 50 w 64"/>
                <a:gd name="T23" fmla="*/ 28 h 35"/>
                <a:gd name="T24" fmla="*/ 45 w 64"/>
                <a:gd name="T25" fmla="*/ 28 h 35"/>
                <a:gd name="T26" fmla="*/ 38 w 64"/>
                <a:gd name="T27" fmla="*/ 14 h 35"/>
                <a:gd name="T28" fmla="*/ 38 w 64"/>
                <a:gd name="T29" fmla="*/ 35 h 35"/>
                <a:gd name="T30" fmla="*/ 31 w 64"/>
                <a:gd name="T31" fmla="*/ 35 h 35"/>
                <a:gd name="T32" fmla="*/ 31 w 64"/>
                <a:gd name="T33" fmla="*/ 0 h 35"/>
                <a:gd name="T34" fmla="*/ 38 w 64"/>
                <a:gd name="T35" fmla="*/ 0 h 35"/>
                <a:gd name="T36" fmla="*/ 47 w 64"/>
                <a:gd name="T37" fmla="*/ 21 h 35"/>
                <a:gd name="T38" fmla="*/ 57 w 64"/>
                <a:gd name="T39" fmla="*/ 0 h 35"/>
                <a:gd name="T40" fmla="*/ 64 w 64"/>
                <a:gd name="T41" fmla="*/ 0 h 35"/>
                <a:gd name="T42" fmla="*/ 64 w 64"/>
                <a:gd name="T43" fmla="*/ 35 h 35"/>
                <a:gd name="T44" fmla="*/ 57 w 64"/>
                <a:gd name="T4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35">
                  <a:moveTo>
                    <a:pt x="14" y="7"/>
                  </a:moveTo>
                  <a:lnTo>
                    <a:pt x="14" y="35"/>
                  </a:lnTo>
                  <a:lnTo>
                    <a:pt x="9" y="35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14" y="7"/>
                  </a:lnTo>
                  <a:close/>
                  <a:moveTo>
                    <a:pt x="57" y="35"/>
                  </a:moveTo>
                  <a:lnTo>
                    <a:pt x="57" y="14"/>
                  </a:lnTo>
                  <a:lnTo>
                    <a:pt x="50" y="28"/>
                  </a:lnTo>
                  <a:lnTo>
                    <a:pt x="45" y="28"/>
                  </a:lnTo>
                  <a:lnTo>
                    <a:pt x="38" y="14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2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35"/>
                  </a:lnTo>
                  <a:lnTo>
                    <a:pt x="57" y="3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gray">
            <a:xfrm>
              <a:off x="5591175" y="3467100"/>
              <a:ext cx="1060450" cy="950913"/>
            </a:xfrm>
            <a:custGeom>
              <a:avLst/>
              <a:gdLst>
                <a:gd name="T0" fmla="*/ 282 w 282"/>
                <a:gd name="T1" fmla="*/ 55 h 252"/>
                <a:gd name="T2" fmla="*/ 256 w 282"/>
                <a:gd name="T3" fmla="*/ 70 h 252"/>
                <a:gd name="T4" fmla="*/ 212 w 282"/>
                <a:gd name="T5" fmla="*/ 26 h 252"/>
                <a:gd name="T6" fmla="*/ 227 w 282"/>
                <a:gd name="T7" fmla="*/ 0 h 252"/>
                <a:gd name="T8" fmla="*/ 282 w 282"/>
                <a:gd name="T9" fmla="*/ 55 h 252"/>
                <a:gd name="T10" fmla="*/ 30 w 282"/>
                <a:gd name="T11" fmla="*/ 131 h 252"/>
                <a:gd name="T12" fmla="*/ 0 w 282"/>
                <a:gd name="T13" fmla="*/ 131 h 252"/>
                <a:gd name="T14" fmla="*/ 21 w 282"/>
                <a:gd name="T15" fmla="*/ 207 h 252"/>
                <a:gd name="T16" fmla="*/ 47 w 282"/>
                <a:gd name="T17" fmla="*/ 192 h 252"/>
                <a:gd name="T18" fmla="*/ 30 w 282"/>
                <a:gd name="T19" fmla="*/ 131 h 252"/>
                <a:gd name="T20" fmla="*/ 105 w 282"/>
                <a:gd name="T21" fmla="*/ 51 h 252"/>
                <a:gd name="T22" fmla="*/ 91 w 282"/>
                <a:gd name="T23" fmla="*/ 26 h 252"/>
                <a:gd name="T24" fmla="*/ 30 w 282"/>
                <a:gd name="T25" fmla="*/ 131 h 252"/>
                <a:gd name="T26" fmla="*/ 59 w 282"/>
                <a:gd name="T27" fmla="*/ 131 h 252"/>
                <a:gd name="T28" fmla="*/ 105 w 282"/>
                <a:gd name="T29" fmla="*/ 51 h 252"/>
                <a:gd name="T30" fmla="*/ 71 w 282"/>
                <a:gd name="T31" fmla="*/ 177 h 252"/>
                <a:gd name="T32" fmla="*/ 47 w 282"/>
                <a:gd name="T33" fmla="*/ 192 h 252"/>
                <a:gd name="T34" fmla="*/ 151 w 282"/>
                <a:gd name="T35" fmla="*/ 252 h 252"/>
                <a:gd name="T36" fmla="*/ 151 w 282"/>
                <a:gd name="T37" fmla="*/ 223 h 252"/>
                <a:gd name="T38" fmla="*/ 71 w 282"/>
                <a:gd name="T39" fmla="*/ 1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2" h="252">
                  <a:moveTo>
                    <a:pt x="282" y="55"/>
                  </a:moveTo>
                  <a:cubicBezTo>
                    <a:pt x="256" y="70"/>
                    <a:pt x="256" y="70"/>
                    <a:pt x="256" y="70"/>
                  </a:cubicBezTo>
                  <a:cubicBezTo>
                    <a:pt x="245" y="52"/>
                    <a:pt x="230" y="37"/>
                    <a:pt x="212" y="2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50" y="14"/>
                    <a:pt x="269" y="33"/>
                    <a:pt x="282" y="55"/>
                  </a:cubicBezTo>
                  <a:close/>
                  <a:moveTo>
                    <a:pt x="30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58"/>
                    <a:pt x="8" y="184"/>
                    <a:pt x="21" y="207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6" y="174"/>
                    <a:pt x="30" y="153"/>
                    <a:pt x="30" y="131"/>
                  </a:cubicBezTo>
                  <a:close/>
                  <a:moveTo>
                    <a:pt x="105" y="51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54" y="47"/>
                    <a:pt x="30" y="86"/>
                    <a:pt x="30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97"/>
                    <a:pt x="77" y="67"/>
                    <a:pt x="105" y="51"/>
                  </a:cubicBezTo>
                  <a:close/>
                  <a:moveTo>
                    <a:pt x="71" y="177"/>
                  </a:moveTo>
                  <a:cubicBezTo>
                    <a:pt x="47" y="192"/>
                    <a:pt x="47" y="192"/>
                    <a:pt x="47" y="192"/>
                  </a:cubicBezTo>
                  <a:cubicBezTo>
                    <a:pt x="68" y="228"/>
                    <a:pt x="106" y="252"/>
                    <a:pt x="151" y="252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17" y="223"/>
                    <a:pt x="87" y="205"/>
                    <a:pt x="71" y="177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8"/>
            <p:cNvSpPr>
              <a:spLocks noEditPoints="1"/>
            </p:cNvSpPr>
            <p:nvPr/>
          </p:nvSpPr>
          <p:spPr bwMode="gray">
            <a:xfrm>
              <a:off x="5591175" y="3390900"/>
              <a:ext cx="854075" cy="1136650"/>
            </a:xfrm>
            <a:custGeom>
              <a:avLst/>
              <a:gdLst>
                <a:gd name="T0" fmla="*/ 21 w 227"/>
                <a:gd name="T1" fmla="*/ 227 h 301"/>
                <a:gd name="T2" fmla="*/ 47 w 227"/>
                <a:gd name="T3" fmla="*/ 212 h 301"/>
                <a:gd name="T4" fmla="*/ 151 w 227"/>
                <a:gd name="T5" fmla="*/ 272 h 301"/>
                <a:gd name="T6" fmla="*/ 212 w 227"/>
                <a:gd name="T7" fmla="*/ 255 h 301"/>
                <a:gd name="T8" fmla="*/ 227 w 227"/>
                <a:gd name="T9" fmla="*/ 281 h 301"/>
                <a:gd name="T10" fmla="*/ 151 w 227"/>
                <a:gd name="T11" fmla="*/ 301 h 301"/>
                <a:gd name="T12" fmla="*/ 21 w 227"/>
                <a:gd name="T13" fmla="*/ 227 h 301"/>
                <a:gd name="T14" fmla="*/ 151 w 227"/>
                <a:gd name="T15" fmla="*/ 30 h 301"/>
                <a:gd name="T16" fmla="*/ 212 w 227"/>
                <a:gd name="T17" fmla="*/ 46 h 301"/>
                <a:gd name="T18" fmla="*/ 227 w 227"/>
                <a:gd name="T19" fmla="*/ 20 h 301"/>
                <a:gd name="T20" fmla="*/ 151 w 227"/>
                <a:gd name="T21" fmla="*/ 0 h 301"/>
                <a:gd name="T22" fmla="*/ 0 w 227"/>
                <a:gd name="T23" fmla="*/ 151 h 301"/>
                <a:gd name="T24" fmla="*/ 30 w 227"/>
                <a:gd name="T25" fmla="*/ 151 h 301"/>
                <a:gd name="T26" fmla="*/ 151 w 227"/>
                <a:gd name="T27" fmla="*/ 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301">
                  <a:moveTo>
                    <a:pt x="21" y="227"/>
                  </a:moveTo>
                  <a:cubicBezTo>
                    <a:pt x="47" y="212"/>
                    <a:pt x="47" y="212"/>
                    <a:pt x="47" y="212"/>
                  </a:cubicBezTo>
                  <a:cubicBezTo>
                    <a:pt x="68" y="248"/>
                    <a:pt x="106" y="272"/>
                    <a:pt x="151" y="272"/>
                  </a:cubicBezTo>
                  <a:cubicBezTo>
                    <a:pt x="173" y="272"/>
                    <a:pt x="194" y="266"/>
                    <a:pt x="212" y="255"/>
                  </a:cubicBezTo>
                  <a:cubicBezTo>
                    <a:pt x="227" y="281"/>
                    <a:pt x="227" y="281"/>
                    <a:pt x="227" y="281"/>
                  </a:cubicBezTo>
                  <a:cubicBezTo>
                    <a:pt x="204" y="294"/>
                    <a:pt x="179" y="301"/>
                    <a:pt x="151" y="301"/>
                  </a:cubicBezTo>
                  <a:cubicBezTo>
                    <a:pt x="96" y="301"/>
                    <a:pt x="47" y="271"/>
                    <a:pt x="21" y="227"/>
                  </a:cubicBezTo>
                  <a:close/>
                  <a:moveTo>
                    <a:pt x="151" y="30"/>
                  </a:moveTo>
                  <a:cubicBezTo>
                    <a:pt x="173" y="30"/>
                    <a:pt x="194" y="36"/>
                    <a:pt x="212" y="46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05" y="7"/>
                    <a:pt x="179" y="0"/>
                    <a:pt x="151" y="0"/>
                  </a:cubicBezTo>
                  <a:cubicBezTo>
                    <a:pt x="68" y="0"/>
                    <a:pt x="0" y="68"/>
                    <a:pt x="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84"/>
                    <a:pt x="84" y="30"/>
                    <a:pt x="151" y="3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gray">
            <a:xfrm>
              <a:off x="5811838" y="3609975"/>
              <a:ext cx="915987" cy="698500"/>
            </a:xfrm>
            <a:custGeom>
              <a:avLst/>
              <a:gdLst>
                <a:gd name="T0" fmla="*/ 197 w 243"/>
                <a:gd name="T1" fmla="*/ 32 h 185"/>
                <a:gd name="T2" fmla="*/ 223 w 243"/>
                <a:gd name="T3" fmla="*/ 17 h 185"/>
                <a:gd name="T4" fmla="*/ 243 w 243"/>
                <a:gd name="T5" fmla="*/ 93 h 185"/>
                <a:gd name="T6" fmla="*/ 223 w 243"/>
                <a:gd name="T7" fmla="*/ 168 h 185"/>
                <a:gd name="T8" fmla="*/ 197 w 243"/>
                <a:gd name="T9" fmla="*/ 153 h 185"/>
                <a:gd name="T10" fmla="*/ 213 w 243"/>
                <a:gd name="T11" fmla="*/ 93 h 185"/>
                <a:gd name="T12" fmla="*/ 197 w 243"/>
                <a:gd name="T13" fmla="*/ 32 h 185"/>
                <a:gd name="T14" fmla="*/ 178 w 243"/>
                <a:gd name="T15" fmla="*/ 178 h 185"/>
                <a:gd name="T16" fmla="*/ 158 w 243"/>
                <a:gd name="T17" fmla="*/ 158 h 185"/>
                <a:gd name="T18" fmla="*/ 92 w 243"/>
                <a:gd name="T19" fmla="*/ 185 h 185"/>
                <a:gd name="T20" fmla="*/ 0 w 243"/>
                <a:gd name="T21" fmla="*/ 93 h 185"/>
                <a:gd name="T22" fmla="*/ 92 w 243"/>
                <a:gd name="T23" fmla="*/ 0 h 185"/>
                <a:gd name="T24" fmla="*/ 184 w 243"/>
                <a:gd name="T25" fmla="*/ 93 h 185"/>
                <a:gd name="T26" fmla="*/ 172 w 243"/>
                <a:gd name="T27" fmla="*/ 139 h 185"/>
                <a:gd name="T28" fmla="*/ 197 w 243"/>
                <a:gd name="T29" fmla="*/ 153 h 185"/>
                <a:gd name="T30" fmla="*/ 178 w 243"/>
                <a:gd name="T31" fmla="*/ 178 h 185"/>
                <a:gd name="T32" fmla="*/ 155 w 243"/>
                <a:gd name="T33" fmla="*/ 93 h 185"/>
                <a:gd name="T34" fmla="*/ 92 w 243"/>
                <a:gd name="T35" fmla="*/ 30 h 185"/>
                <a:gd name="T36" fmla="*/ 29 w 243"/>
                <a:gd name="T37" fmla="*/ 93 h 185"/>
                <a:gd name="T38" fmla="*/ 92 w 243"/>
                <a:gd name="T39" fmla="*/ 156 h 185"/>
                <a:gd name="T40" fmla="*/ 155 w 243"/>
                <a:gd name="T41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185">
                  <a:moveTo>
                    <a:pt x="197" y="32"/>
                  </a:moveTo>
                  <a:cubicBezTo>
                    <a:pt x="223" y="17"/>
                    <a:pt x="223" y="17"/>
                    <a:pt x="223" y="17"/>
                  </a:cubicBezTo>
                  <a:cubicBezTo>
                    <a:pt x="235" y="40"/>
                    <a:pt x="243" y="65"/>
                    <a:pt x="243" y="93"/>
                  </a:cubicBezTo>
                  <a:cubicBezTo>
                    <a:pt x="243" y="120"/>
                    <a:pt x="235" y="146"/>
                    <a:pt x="223" y="168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207" y="135"/>
                    <a:pt x="213" y="115"/>
                    <a:pt x="213" y="93"/>
                  </a:cubicBezTo>
                  <a:cubicBezTo>
                    <a:pt x="213" y="71"/>
                    <a:pt x="207" y="50"/>
                    <a:pt x="197" y="32"/>
                  </a:cubicBezTo>
                  <a:close/>
                  <a:moveTo>
                    <a:pt x="178" y="178"/>
                  </a:moveTo>
                  <a:cubicBezTo>
                    <a:pt x="158" y="158"/>
                    <a:pt x="158" y="158"/>
                    <a:pt x="158" y="158"/>
                  </a:cubicBezTo>
                  <a:cubicBezTo>
                    <a:pt x="141" y="175"/>
                    <a:pt x="118" y="185"/>
                    <a:pt x="92" y="185"/>
                  </a:cubicBez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10"/>
                    <a:pt x="180" y="125"/>
                    <a:pt x="172" y="139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92" y="162"/>
                    <a:pt x="185" y="171"/>
                    <a:pt x="178" y="178"/>
                  </a:cubicBezTo>
                  <a:close/>
                  <a:moveTo>
                    <a:pt x="155" y="93"/>
                  </a:moveTo>
                  <a:cubicBezTo>
                    <a:pt x="155" y="58"/>
                    <a:pt x="127" y="30"/>
                    <a:pt x="92" y="30"/>
                  </a:cubicBezTo>
                  <a:cubicBezTo>
                    <a:pt x="57" y="30"/>
                    <a:pt x="29" y="58"/>
                    <a:pt x="29" y="93"/>
                  </a:cubicBezTo>
                  <a:cubicBezTo>
                    <a:pt x="29" y="128"/>
                    <a:pt x="57" y="156"/>
                    <a:pt x="92" y="156"/>
                  </a:cubicBezTo>
                  <a:cubicBezTo>
                    <a:pt x="127" y="156"/>
                    <a:pt x="155" y="128"/>
                    <a:pt x="155" y="93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 bwMode="gray">
          <a:xfrm>
            <a:off x="1" y="6410036"/>
            <a:ext cx="9144000" cy="447964"/>
          </a:xfrm>
          <a:prstGeom prst="rect">
            <a:avLst/>
          </a:prstGeom>
          <a:solidFill>
            <a:srgbClr val="EBEB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fontAlgn="auto">
              <a:spcBef>
                <a:spcPts val="200"/>
              </a:spcBef>
              <a:spcAft>
                <a:spcPts val="0"/>
              </a:spcAft>
              <a:defRPr/>
            </a:pPr>
            <a:endParaRPr lang="en-US" sz="1400" kern="0" dirty="0" smtClea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0866" y="6523141"/>
            <a:ext cx="2789546" cy="2308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Copyright © 2017 </a:t>
            </a:r>
            <a:r>
              <a:rPr lang="en-US" sz="900" dirty="0" err="1" smtClean="0">
                <a:solidFill>
                  <a:srgbClr val="333333"/>
                </a:solidFill>
                <a:ea typeface="Arial" charset="0"/>
                <a:cs typeface="Arial" charset="0"/>
              </a:rPr>
              <a:t>QuintilesIMS</a:t>
            </a:r>
            <a:r>
              <a:rPr lang="en-US" sz="900" dirty="0" smtClean="0">
                <a:solidFill>
                  <a:srgbClr val="333333"/>
                </a:solidFill>
                <a:ea typeface="Arial" charset="0"/>
                <a:cs typeface="Arial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748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Mastercharts - Teil 2</a:t>
            </a:r>
            <a:endParaRPr lang="de-DE">
              <a:solidFill>
                <a:prstClr val="black"/>
              </a:solidFill>
            </a:endParaRPr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8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8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Mastercharts - Teil 2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4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Mastercharts - Teil 2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2561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2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Mastercharts - Teil 2</a:t>
            </a:r>
            <a:endParaRPr lang="de-DE">
              <a:solidFill>
                <a:prstClr val="black"/>
              </a:solidFill>
            </a:endParaRPr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8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tags" Target="../tags/tag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vmlDrawing" Target="../drawings/vmlDrawing41.v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oleObject" Target="../embeddings/oleObject4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81.xml"/><Relationship Id="rId21" Type="http://schemas.openxmlformats.org/officeDocument/2006/relationships/oleObject" Target="../embeddings/oleObject81.bin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ags" Target="../tags/tag82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vmlDrawing" Target="../drawings/vmlDrawing81.v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kt 48" hidden="1"/>
          <p:cNvGraphicFramePr>
            <a:graphicFrameLocks noChangeAspect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12327226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think-cell Folie" r:id="rId43" imgW="360" imgH="360" progId="TCLayout.ActiveDocument.1">
                  <p:embed/>
                </p:oleObj>
              </mc:Choice>
              <mc:Fallback>
                <p:oleObj name="think-cell Folie" r:id="rId4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01649" y="1600200"/>
            <a:ext cx="8266114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501651" y="-12616"/>
            <a:ext cx="8266112" cy="94765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de-DE" dirty="0"/>
          </a:p>
        </p:txBody>
      </p:sp>
      <p:sp>
        <p:nvSpPr>
          <p:cNvPr id="25" name="TextBox 8"/>
          <p:cNvSpPr txBox="1"/>
          <p:nvPr userDrawn="1"/>
        </p:nvSpPr>
        <p:spPr>
          <a:xfrm>
            <a:off x="8404425" y="6488490"/>
            <a:ext cx="3633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fld id="{DEF0A56F-D2D0-4957-B6A4-1DC911A5477B}" type="slidenum">
              <a:rPr lang="de-DE" sz="1000" smtClean="0">
                <a:solidFill>
                  <a:srgbClr val="1C2980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t>‹Nr.›</a:t>
            </a:fld>
            <a:endParaRPr lang="de-DE" sz="1000" dirty="0">
              <a:solidFill>
                <a:srgbClr val="1C2980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 bwMode="gray">
          <a:xfrm>
            <a:off x="501649" y="6393477"/>
            <a:ext cx="1332641" cy="289100"/>
            <a:chOff x="4813445" y="5397500"/>
            <a:chExt cx="2736850" cy="593725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0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9" r:id="rId1"/>
    <p:sldLayoutId id="2147485490" r:id="rId2"/>
    <p:sldLayoutId id="2147485491" r:id="rId3"/>
    <p:sldLayoutId id="2147485492" r:id="rId4"/>
    <p:sldLayoutId id="2147485493" r:id="rId5"/>
    <p:sldLayoutId id="2147485494" r:id="rId6"/>
    <p:sldLayoutId id="2147485495" r:id="rId7"/>
    <p:sldLayoutId id="2147485496" r:id="rId8"/>
    <p:sldLayoutId id="2147485497" r:id="rId9"/>
    <p:sldLayoutId id="2147485498" r:id="rId10"/>
    <p:sldLayoutId id="2147485499" r:id="rId11"/>
    <p:sldLayoutId id="2147485500" r:id="rId12"/>
    <p:sldLayoutId id="2147485501" r:id="rId13"/>
    <p:sldLayoutId id="2147485502" r:id="rId14"/>
    <p:sldLayoutId id="2147485503" r:id="rId15"/>
    <p:sldLayoutId id="2147485504" r:id="rId16"/>
    <p:sldLayoutId id="2147485505" r:id="rId17"/>
    <p:sldLayoutId id="2147485506" r:id="rId18"/>
    <p:sldLayoutId id="2147485507" r:id="rId19"/>
    <p:sldLayoutId id="2147485508" r:id="rId20"/>
    <p:sldLayoutId id="2147485509" r:id="rId21"/>
    <p:sldLayoutId id="2147485510" r:id="rId22"/>
    <p:sldLayoutId id="2147485511" r:id="rId23"/>
    <p:sldLayoutId id="2147485512" r:id="rId24"/>
    <p:sldLayoutId id="2147485513" r:id="rId25"/>
    <p:sldLayoutId id="2147485514" r:id="rId26"/>
    <p:sldLayoutId id="2147485515" r:id="rId27"/>
    <p:sldLayoutId id="2147485516" r:id="rId28"/>
    <p:sldLayoutId id="2147485517" r:id="rId29"/>
    <p:sldLayoutId id="2147485518" r:id="rId30"/>
    <p:sldLayoutId id="2147485519" r:id="rId31"/>
    <p:sldLayoutId id="2147485520" r:id="rId32"/>
    <p:sldLayoutId id="2147485521" r:id="rId33"/>
    <p:sldLayoutId id="2147485522" r:id="rId34"/>
    <p:sldLayoutId id="2147485523" r:id="rId35"/>
    <p:sldLayoutId id="2147485524" r:id="rId36"/>
    <p:sldLayoutId id="2147485525" r:id="rId37"/>
    <p:sldLayoutId id="2147485526" r:id="rId38"/>
    <p:sldLayoutId id="2147485527" r:id="rId3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15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144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•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73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–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002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◦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kt 48" hidden="1"/>
          <p:cNvGraphicFramePr>
            <a:graphicFrameLocks noChangeAspect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63906810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9" name="think-cell Folie" r:id="rId43" imgW="360" imgH="360" progId="TCLayout.ActiveDocument.1">
                  <p:embed/>
                </p:oleObj>
              </mc:Choice>
              <mc:Fallback>
                <p:oleObj name="think-cell Folie" r:id="rId4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01649" y="1600200"/>
            <a:ext cx="8266114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501651" y="-12616"/>
            <a:ext cx="8266112" cy="94765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de-DE" dirty="0"/>
          </a:p>
        </p:txBody>
      </p:sp>
      <p:sp>
        <p:nvSpPr>
          <p:cNvPr id="25" name="TextBox 8"/>
          <p:cNvSpPr txBox="1"/>
          <p:nvPr userDrawn="1"/>
        </p:nvSpPr>
        <p:spPr>
          <a:xfrm>
            <a:off x="8404425" y="6488490"/>
            <a:ext cx="3633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fld id="{DEF0A56F-D2D0-4957-B6A4-1DC911A5477B}" type="slidenum">
              <a:rPr lang="de-DE" sz="1000" smtClean="0">
                <a:solidFill>
                  <a:srgbClr val="1C2980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t>‹Nr.›</a:t>
            </a:fld>
            <a:endParaRPr lang="de-DE" sz="1000" dirty="0">
              <a:solidFill>
                <a:srgbClr val="1C2980">
                  <a:lumMod val="75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 bwMode="gray">
          <a:xfrm>
            <a:off x="501649" y="6393477"/>
            <a:ext cx="1332641" cy="289100"/>
            <a:chOff x="4813445" y="5397500"/>
            <a:chExt cx="2736850" cy="593725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1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  <p:sldLayoutId id="2147485538" r:id="rId9"/>
    <p:sldLayoutId id="2147485539" r:id="rId10"/>
    <p:sldLayoutId id="2147485540" r:id="rId11"/>
    <p:sldLayoutId id="2147485541" r:id="rId12"/>
    <p:sldLayoutId id="2147485542" r:id="rId13"/>
    <p:sldLayoutId id="2147485543" r:id="rId14"/>
    <p:sldLayoutId id="2147485544" r:id="rId15"/>
    <p:sldLayoutId id="2147485545" r:id="rId16"/>
    <p:sldLayoutId id="2147485546" r:id="rId17"/>
    <p:sldLayoutId id="2147485547" r:id="rId18"/>
    <p:sldLayoutId id="2147485548" r:id="rId19"/>
    <p:sldLayoutId id="2147485549" r:id="rId20"/>
    <p:sldLayoutId id="2147485550" r:id="rId21"/>
    <p:sldLayoutId id="2147485551" r:id="rId22"/>
    <p:sldLayoutId id="2147485552" r:id="rId23"/>
    <p:sldLayoutId id="2147485553" r:id="rId24"/>
    <p:sldLayoutId id="2147485554" r:id="rId25"/>
    <p:sldLayoutId id="2147485555" r:id="rId26"/>
    <p:sldLayoutId id="2147485556" r:id="rId27"/>
    <p:sldLayoutId id="2147485557" r:id="rId28"/>
    <p:sldLayoutId id="2147485558" r:id="rId29"/>
    <p:sldLayoutId id="2147485559" r:id="rId30"/>
    <p:sldLayoutId id="2147485560" r:id="rId31"/>
    <p:sldLayoutId id="2147485561" r:id="rId32"/>
    <p:sldLayoutId id="2147485562" r:id="rId33"/>
    <p:sldLayoutId id="2147485563" r:id="rId34"/>
    <p:sldLayoutId id="2147485564" r:id="rId35"/>
    <p:sldLayoutId id="2147485565" r:id="rId36"/>
    <p:sldLayoutId id="2147485566" r:id="rId37"/>
    <p:sldLayoutId id="2147485567" r:id="rId38"/>
    <p:sldLayoutId id="2147485568" r:id="rId3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15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144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•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73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–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002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◦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1" name="think-cell Folie" r:id="rId21" imgW="216" imgH="216" progId="TCLayout.ActiveDocument.1">
                  <p:embed/>
                </p:oleObj>
              </mc:Choice>
              <mc:Fallback>
                <p:oleObj name="think-cell Folie" r:id="rId2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6"/>
          <p:cNvSpPr txBox="1">
            <a:spLocks/>
          </p:cNvSpPr>
          <p:nvPr/>
        </p:nvSpPr>
        <p:spPr>
          <a:xfrm>
            <a:off x="8158171" y="6424615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A4524-850C-6D4F-85BC-70D4F7341579}" type="slidenum">
              <a:rPr lang="en-US" sz="1000" b="1" smtClean="0">
                <a:solidFill>
                  <a:srgbClr val="333333"/>
                </a:solidFill>
                <a:latin typeface="Arial" panose="020B0604020202020204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1000" b="1" dirty="0">
              <a:solidFill>
                <a:srgbClr val="333333"/>
              </a:solidFill>
              <a:latin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449977" y="6346861"/>
            <a:ext cx="1332641" cy="289100"/>
            <a:chOff x="4813445" y="5397500"/>
            <a:chExt cx="2736850" cy="593725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gray">
            <a:xfrm>
              <a:off x="5526232" y="5549900"/>
              <a:ext cx="1927225" cy="301625"/>
            </a:xfrm>
            <a:custGeom>
              <a:avLst/>
              <a:gdLst>
                <a:gd name="T0" fmla="*/ 64 w 1231"/>
                <a:gd name="T1" fmla="*/ 183 h 191"/>
                <a:gd name="T2" fmla="*/ 18 w 1231"/>
                <a:gd name="T3" fmla="*/ 18 h 191"/>
                <a:gd name="T4" fmla="*/ 127 w 1231"/>
                <a:gd name="T5" fmla="*/ 92 h 191"/>
                <a:gd name="T6" fmla="*/ 121 w 1231"/>
                <a:gd name="T7" fmla="*/ 191 h 191"/>
                <a:gd name="T8" fmla="*/ 22 w 1231"/>
                <a:gd name="T9" fmla="*/ 92 h 191"/>
                <a:gd name="T10" fmla="*/ 87 w 1231"/>
                <a:gd name="T11" fmla="*/ 156 h 191"/>
                <a:gd name="T12" fmla="*/ 99 w 1231"/>
                <a:gd name="T13" fmla="*/ 142 h 191"/>
                <a:gd name="T14" fmla="*/ 64 w 1231"/>
                <a:gd name="T15" fmla="*/ 20 h 191"/>
                <a:gd name="T16" fmla="*/ 152 w 1231"/>
                <a:gd name="T17" fmla="*/ 136 h 191"/>
                <a:gd name="T18" fmla="*/ 172 w 1231"/>
                <a:gd name="T19" fmla="*/ 133 h 191"/>
                <a:gd name="T20" fmla="*/ 230 w 1231"/>
                <a:gd name="T21" fmla="*/ 56 h 191"/>
                <a:gd name="T22" fmla="*/ 231 w 1231"/>
                <a:gd name="T23" fmla="*/ 182 h 191"/>
                <a:gd name="T24" fmla="*/ 301 w 1231"/>
                <a:gd name="T25" fmla="*/ 182 h 191"/>
                <a:gd name="T26" fmla="*/ 281 w 1231"/>
                <a:gd name="T27" fmla="*/ 56 h 191"/>
                <a:gd name="T28" fmla="*/ 301 w 1231"/>
                <a:gd name="T29" fmla="*/ 182 h 191"/>
                <a:gd name="T30" fmla="*/ 280 w 1231"/>
                <a:gd name="T31" fmla="*/ 1 h 191"/>
                <a:gd name="T32" fmla="*/ 430 w 1231"/>
                <a:gd name="T33" fmla="*/ 182 h 191"/>
                <a:gd name="T34" fmla="*/ 381 w 1231"/>
                <a:gd name="T35" fmla="*/ 73 h 191"/>
                <a:gd name="T36" fmla="*/ 331 w 1231"/>
                <a:gd name="T37" fmla="*/ 182 h 191"/>
                <a:gd name="T38" fmla="*/ 352 w 1231"/>
                <a:gd name="T39" fmla="*/ 68 h 191"/>
                <a:gd name="T40" fmla="*/ 430 w 1231"/>
                <a:gd name="T41" fmla="*/ 102 h 191"/>
                <a:gd name="T42" fmla="*/ 529 w 1231"/>
                <a:gd name="T43" fmla="*/ 182 h 191"/>
                <a:gd name="T44" fmla="*/ 550 w 1231"/>
                <a:gd name="T45" fmla="*/ 56 h 191"/>
                <a:gd name="T46" fmla="*/ 551 w 1231"/>
                <a:gd name="T47" fmla="*/ 24 h 191"/>
                <a:gd name="T48" fmla="*/ 551 w 1231"/>
                <a:gd name="T49" fmla="*/ 1 h 191"/>
                <a:gd name="T50" fmla="*/ 631 w 1231"/>
                <a:gd name="T51" fmla="*/ 119 h 191"/>
                <a:gd name="T52" fmla="*/ 735 w 1231"/>
                <a:gd name="T53" fmla="*/ 125 h 191"/>
                <a:gd name="T54" fmla="*/ 718 w 1231"/>
                <a:gd name="T55" fmla="*/ 151 h 191"/>
                <a:gd name="T56" fmla="*/ 732 w 1231"/>
                <a:gd name="T57" fmla="*/ 164 h 191"/>
                <a:gd name="T58" fmla="*/ 714 w 1231"/>
                <a:gd name="T59" fmla="*/ 109 h 191"/>
                <a:gd name="T60" fmla="*/ 655 w 1231"/>
                <a:gd name="T61" fmla="*/ 90 h 191"/>
                <a:gd name="T62" fmla="*/ 746 w 1231"/>
                <a:gd name="T63" fmla="*/ 165 h 191"/>
                <a:gd name="T64" fmla="*/ 760 w 1231"/>
                <a:gd name="T65" fmla="*/ 151 h 191"/>
                <a:gd name="T66" fmla="*/ 809 w 1231"/>
                <a:gd name="T67" fmla="*/ 128 h 191"/>
                <a:gd name="T68" fmla="*/ 798 w 1231"/>
                <a:gd name="T69" fmla="*/ 55 h 191"/>
                <a:gd name="T70" fmla="*/ 830 w 1231"/>
                <a:gd name="T71" fmla="*/ 83 h 191"/>
                <a:gd name="T72" fmla="*/ 771 w 1231"/>
                <a:gd name="T73" fmla="*/ 92 h 191"/>
                <a:gd name="T74" fmla="*/ 849 w 1231"/>
                <a:gd name="T75" fmla="*/ 144 h 191"/>
                <a:gd name="T76" fmla="*/ 872 w 1231"/>
                <a:gd name="T77" fmla="*/ 182 h 191"/>
                <a:gd name="T78" fmla="*/ 894 w 1231"/>
                <a:gd name="T79" fmla="*/ 2 h 191"/>
                <a:gd name="T80" fmla="*/ 1085 w 1231"/>
                <a:gd name="T81" fmla="*/ 182 h 191"/>
                <a:gd name="T82" fmla="*/ 1017 w 1231"/>
                <a:gd name="T83" fmla="*/ 154 h 191"/>
                <a:gd name="T84" fmla="*/ 952 w 1231"/>
                <a:gd name="T85" fmla="*/ 182 h 191"/>
                <a:gd name="T86" fmla="*/ 951 w 1231"/>
                <a:gd name="T87" fmla="*/ 2 h 191"/>
                <a:gd name="T88" fmla="*/ 1064 w 1231"/>
                <a:gd name="T89" fmla="*/ 2 h 191"/>
                <a:gd name="T90" fmla="*/ 1168 w 1231"/>
                <a:gd name="T91" fmla="*/ 183 h 191"/>
                <a:gd name="T92" fmla="*/ 1120 w 1231"/>
                <a:gd name="T93" fmla="*/ 144 h 191"/>
                <a:gd name="T94" fmla="*/ 1209 w 1231"/>
                <a:gd name="T95" fmla="*/ 132 h 191"/>
                <a:gd name="T96" fmla="*/ 1158 w 1231"/>
                <a:gd name="T97" fmla="*/ 99 h 191"/>
                <a:gd name="T98" fmla="*/ 1169 w 1231"/>
                <a:gd name="T99" fmla="*/ 0 h 191"/>
                <a:gd name="T100" fmla="*/ 1209 w 1231"/>
                <a:gd name="T101" fmla="*/ 35 h 191"/>
                <a:gd name="T102" fmla="*/ 1132 w 1231"/>
                <a:gd name="T103" fmla="*/ 51 h 191"/>
                <a:gd name="T104" fmla="*/ 1182 w 1231"/>
                <a:gd name="T105" fmla="*/ 83 h 191"/>
                <a:gd name="T106" fmla="*/ 1168 w 1231"/>
                <a:gd name="T107" fmla="*/ 183 h 191"/>
                <a:gd name="T108" fmla="*/ 462 w 1231"/>
                <a:gd name="T109" fmla="*/ 147 h 191"/>
                <a:gd name="T110" fmla="*/ 446 w 1231"/>
                <a:gd name="T111" fmla="*/ 56 h 191"/>
                <a:gd name="T112" fmla="*/ 482 w 1231"/>
                <a:gd name="T113" fmla="*/ 19 h 191"/>
                <a:gd name="T114" fmla="*/ 509 w 1231"/>
                <a:gd name="T115" fmla="*/ 73 h 191"/>
                <a:gd name="T116" fmla="*/ 498 w 1231"/>
                <a:gd name="T117" fmla="*/ 164 h 191"/>
                <a:gd name="T118" fmla="*/ 499 w 1231"/>
                <a:gd name="T119" fmla="*/ 182 h 191"/>
                <a:gd name="T120" fmla="*/ 579 w 1231"/>
                <a:gd name="T121" fmla="*/ 148 h 191"/>
                <a:gd name="T122" fmla="*/ 600 w 1231"/>
                <a:gd name="T123" fmla="*/ 147 h 191"/>
                <a:gd name="T124" fmla="*/ 616 w 1231"/>
                <a:gd name="T125" fmla="*/ 16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1" h="191">
                  <a:moveTo>
                    <a:pt x="121" y="191"/>
                  </a:moveTo>
                  <a:cubicBezTo>
                    <a:pt x="102" y="171"/>
                    <a:pt x="102" y="171"/>
                    <a:pt x="102" y="171"/>
                  </a:cubicBezTo>
                  <a:cubicBezTo>
                    <a:pt x="91" y="179"/>
                    <a:pt x="78" y="183"/>
                    <a:pt x="64" y="183"/>
                  </a:cubicBezTo>
                  <a:cubicBezTo>
                    <a:pt x="46" y="183"/>
                    <a:pt x="30" y="177"/>
                    <a:pt x="18" y="165"/>
                  </a:cubicBezTo>
                  <a:cubicBezTo>
                    <a:pt x="1" y="148"/>
                    <a:pt x="0" y="131"/>
                    <a:pt x="0" y="92"/>
                  </a:cubicBezTo>
                  <a:cubicBezTo>
                    <a:pt x="0" y="52"/>
                    <a:pt x="1" y="35"/>
                    <a:pt x="18" y="18"/>
                  </a:cubicBezTo>
                  <a:cubicBezTo>
                    <a:pt x="30" y="6"/>
                    <a:pt x="46" y="0"/>
                    <a:pt x="64" y="0"/>
                  </a:cubicBezTo>
                  <a:cubicBezTo>
                    <a:pt x="82" y="0"/>
                    <a:pt x="97" y="6"/>
                    <a:pt x="109" y="18"/>
                  </a:cubicBezTo>
                  <a:cubicBezTo>
                    <a:pt x="125" y="35"/>
                    <a:pt x="127" y="50"/>
                    <a:pt x="127" y="92"/>
                  </a:cubicBezTo>
                  <a:cubicBezTo>
                    <a:pt x="127" y="125"/>
                    <a:pt x="126" y="143"/>
                    <a:pt x="115" y="158"/>
                  </a:cubicBezTo>
                  <a:cubicBezTo>
                    <a:pt x="135" y="178"/>
                    <a:pt x="135" y="178"/>
                    <a:pt x="135" y="178"/>
                  </a:cubicBezTo>
                  <a:lnTo>
                    <a:pt x="121" y="191"/>
                  </a:lnTo>
                  <a:close/>
                  <a:moveTo>
                    <a:pt x="64" y="20"/>
                  </a:moveTo>
                  <a:cubicBezTo>
                    <a:pt x="52" y="20"/>
                    <a:pt x="41" y="24"/>
                    <a:pt x="34" y="32"/>
                  </a:cubicBezTo>
                  <a:cubicBezTo>
                    <a:pt x="23" y="42"/>
                    <a:pt x="22" y="54"/>
                    <a:pt x="22" y="92"/>
                  </a:cubicBezTo>
                  <a:cubicBezTo>
                    <a:pt x="22" y="129"/>
                    <a:pt x="23" y="141"/>
                    <a:pt x="34" y="152"/>
                  </a:cubicBezTo>
                  <a:cubicBezTo>
                    <a:pt x="41" y="159"/>
                    <a:pt x="52" y="164"/>
                    <a:pt x="64" y="164"/>
                  </a:cubicBezTo>
                  <a:cubicBezTo>
                    <a:pt x="73" y="164"/>
                    <a:pt x="80" y="161"/>
                    <a:pt x="87" y="15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05" y="132"/>
                    <a:pt x="105" y="118"/>
                    <a:pt x="105" y="92"/>
                  </a:cubicBezTo>
                  <a:cubicBezTo>
                    <a:pt x="105" y="54"/>
                    <a:pt x="104" y="42"/>
                    <a:pt x="93" y="32"/>
                  </a:cubicBezTo>
                  <a:cubicBezTo>
                    <a:pt x="86" y="24"/>
                    <a:pt x="75" y="20"/>
                    <a:pt x="64" y="20"/>
                  </a:cubicBezTo>
                  <a:close/>
                  <a:moveTo>
                    <a:pt x="197" y="183"/>
                  </a:moveTo>
                  <a:cubicBezTo>
                    <a:pt x="184" y="183"/>
                    <a:pt x="172" y="179"/>
                    <a:pt x="165" y="171"/>
                  </a:cubicBezTo>
                  <a:cubicBezTo>
                    <a:pt x="156" y="163"/>
                    <a:pt x="152" y="151"/>
                    <a:pt x="152" y="13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54"/>
                    <a:pt x="182" y="165"/>
                    <a:pt x="201" y="165"/>
                  </a:cubicBezTo>
                  <a:cubicBezTo>
                    <a:pt x="220" y="165"/>
                    <a:pt x="230" y="153"/>
                    <a:pt x="230" y="133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1" y="182"/>
                    <a:pt x="251" y="182"/>
                    <a:pt x="251" y="182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22" y="178"/>
                    <a:pt x="210" y="183"/>
                    <a:pt x="197" y="183"/>
                  </a:cubicBezTo>
                  <a:close/>
                  <a:moveTo>
                    <a:pt x="30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1" y="115"/>
                    <a:pt x="281" y="115"/>
                    <a:pt x="281" y="11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301" y="56"/>
                    <a:pt x="301" y="56"/>
                    <a:pt x="301" y="56"/>
                  </a:cubicBezTo>
                  <a:cubicBezTo>
                    <a:pt x="301" y="114"/>
                    <a:pt x="301" y="114"/>
                    <a:pt x="301" y="114"/>
                  </a:cubicBezTo>
                  <a:lnTo>
                    <a:pt x="301" y="182"/>
                  </a:lnTo>
                  <a:close/>
                  <a:moveTo>
                    <a:pt x="303" y="24"/>
                  </a:moveTo>
                  <a:cubicBezTo>
                    <a:pt x="280" y="24"/>
                    <a:pt x="280" y="24"/>
                    <a:pt x="280" y="24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303" y="1"/>
                    <a:pt x="303" y="1"/>
                    <a:pt x="303" y="1"/>
                  </a:cubicBezTo>
                  <a:lnTo>
                    <a:pt x="303" y="24"/>
                  </a:lnTo>
                  <a:close/>
                  <a:moveTo>
                    <a:pt x="430" y="182"/>
                  </a:moveTo>
                  <a:cubicBezTo>
                    <a:pt x="410" y="182"/>
                    <a:pt x="410" y="182"/>
                    <a:pt x="410" y="182"/>
                  </a:cubicBezTo>
                  <a:cubicBezTo>
                    <a:pt x="410" y="105"/>
                    <a:pt x="410" y="105"/>
                    <a:pt x="410" y="105"/>
                  </a:cubicBezTo>
                  <a:cubicBezTo>
                    <a:pt x="410" y="85"/>
                    <a:pt x="399" y="73"/>
                    <a:pt x="381" y="73"/>
                  </a:cubicBezTo>
                  <a:cubicBezTo>
                    <a:pt x="362" y="73"/>
                    <a:pt x="352" y="85"/>
                    <a:pt x="352" y="105"/>
                  </a:cubicBezTo>
                  <a:cubicBezTo>
                    <a:pt x="352" y="182"/>
                    <a:pt x="352" y="182"/>
                    <a:pt x="352" y="182"/>
                  </a:cubicBezTo>
                  <a:cubicBezTo>
                    <a:pt x="331" y="182"/>
                    <a:pt x="331" y="182"/>
                    <a:pt x="331" y="182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60" y="59"/>
                    <a:pt x="372" y="55"/>
                    <a:pt x="385" y="55"/>
                  </a:cubicBezTo>
                  <a:cubicBezTo>
                    <a:pt x="398" y="55"/>
                    <a:pt x="409" y="59"/>
                    <a:pt x="417" y="67"/>
                  </a:cubicBezTo>
                  <a:cubicBezTo>
                    <a:pt x="426" y="75"/>
                    <a:pt x="430" y="87"/>
                    <a:pt x="430" y="102"/>
                  </a:cubicBezTo>
                  <a:lnTo>
                    <a:pt x="430" y="182"/>
                  </a:lnTo>
                  <a:close/>
                  <a:moveTo>
                    <a:pt x="550" y="182"/>
                  </a:moveTo>
                  <a:cubicBezTo>
                    <a:pt x="529" y="182"/>
                    <a:pt x="529" y="182"/>
                    <a:pt x="529" y="182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50" y="56"/>
                    <a:pt x="550" y="56"/>
                    <a:pt x="550" y="56"/>
                  </a:cubicBezTo>
                  <a:cubicBezTo>
                    <a:pt x="550" y="113"/>
                    <a:pt x="550" y="113"/>
                    <a:pt x="550" y="113"/>
                  </a:cubicBezTo>
                  <a:lnTo>
                    <a:pt x="550" y="182"/>
                  </a:lnTo>
                  <a:close/>
                  <a:moveTo>
                    <a:pt x="551" y="24"/>
                  </a:moveTo>
                  <a:cubicBezTo>
                    <a:pt x="528" y="24"/>
                    <a:pt x="528" y="24"/>
                    <a:pt x="528" y="2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51" y="1"/>
                    <a:pt x="551" y="1"/>
                    <a:pt x="551" y="1"/>
                  </a:cubicBezTo>
                  <a:lnTo>
                    <a:pt x="551" y="24"/>
                  </a:lnTo>
                  <a:close/>
                  <a:moveTo>
                    <a:pt x="686" y="183"/>
                  </a:moveTo>
                  <a:cubicBezTo>
                    <a:pt x="651" y="183"/>
                    <a:pt x="631" y="160"/>
                    <a:pt x="631" y="119"/>
                  </a:cubicBezTo>
                  <a:cubicBezTo>
                    <a:pt x="631" y="79"/>
                    <a:pt x="651" y="55"/>
                    <a:pt x="683" y="55"/>
                  </a:cubicBezTo>
                  <a:cubicBezTo>
                    <a:pt x="715" y="55"/>
                    <a:pt x="735" y="78"/>
                    <a:pt x="735" y="116"/>
                  </a:cubicBezTo>
                  <a:cubicBezTo>
                    <a:pt x="735" y="125"/>
                    <a:pt x="735" y="125"/>
                    <a:pt x="735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51"/>
                    <a:pt x="664" y="165"/>
                    <a:pt x="687" y="165"/>
                  </a:cubicBezTo>
                  <a:cubicBezTo>
                    <a:pt x="700" y="165"/>
                    <a:pt x="708" y="161"/>
                    <a:pt x="718" y="151"/>
                  </a:cubicBezTo>
                  <a:cubicBezTo>
                    <a:pt x="719" y="150"/>
                    <a:pt x="719" y="150"/>
                    <a:pt x="719" y="150"/>
                  </a:cubicBezTo>
                  <a:cubicBezTo>
                    <a:pt x="733" y="163"/>
                    <a:pt x="733" y="163"/>
                    <a:pt x="733" y="163"/>
                  </a:cubicBezTo>
                  <a:cubicBezTo>
                    <a:pt x="732" y="164"/>
                    <a:pt x="732" y="164"/>
                    <a:pt x="732" y="164"/>
                  </a:cubicBezTo>
                  <a:cubicBezTo>
                    <a:pt x="720" y="176"/>
                    <a:pt x="708" y="183"/>
                    <a:pt x="686" y="183"/>
                  </a:cubicBezTo>
                  <a:close/>
                  <a:moveTo>
                    <a:pt x="652" y="109"/>
                  </a:moveTo>
                  <a:cubicBezTo>
                    <a:pt x="714" y="109"/>
                    <a:pt x="714" y="109"/>
                    <a:pt x="714" y="109"/>
                  </a:cubicBezTo>
                  <a:cubicBezTo>
                    <a:pt x="713" y="100"/>
                    <a:pt x="713" y="96"/>
                    <a:pt x="710" y="90"/>
                  </a:cubicBezTo>
                  <a:cubicBezTo>
                    <a:pt x="705" y="79"/>
                    <a:pt x="695" y="73"/>
                    <a:pt x="683" y="73"/>
                  </a:cubicBezTo>
                  <a:cubicBezTo>
                    <a:pt x="671" y="73"/>
                    <a:pt x="661" y="79"/>
                    <a:pt x="655" y="90"/>
                  </a:cubicBezTo>
                  <a:cubicBezTo>
                    <a:pt x="653" y="96"/>
                    <a:pt x="652" y="100"/>
                    <a:pt x="652" y="109"/>
                  </a:cubicBezTo>
                  <a:close/>
                  <a:moveTo>
                    <a:pt x="798" y="183"/>
                  </a:moveTo>
                  <a:cubicBezTo>
                    <a:pt x="775" y="183"/>
                    <a:pt x="759" y="178"/>
                    <a:pt x="746" y="165"/>
                  </a:cubicBezTo>
                  <a:cubicBezTo>
                    <a:pt x="745" y="164"/>
                    <a:pt x="745" y="164"/>
                    <a:pt x="745" y="164"/>
                  </a:cubicBezTo>
                  <a:cubicBezTo>
                    <a:pt x="759" y="150"/>
                    <a:pt x="759" y="150"/>
                    <a:pt x="759" y="150"/>
                  </a:cubicBezTo>
                  <a:cubicBezTo>
                    <a:pt x="760" y="151"/>
                    <a:pt x="760" y="151"/>
                    <a:pt x="760" y="151"/>
                  </a:cubicBezTo>
                  <a:cubicBezTo>
                    <a:pt x="769" y="161"/>
                    <a:pt x="781" y="165"/>
                    <a:pt x="797" y="165"/>
                  </a:cubicBezTo>
                  <a:cubicBezTo>
                    <a:pt x="809" y="165"/>
                    <a:pt x="829" y="163"/>
                    <a:pt x="829" y="145"/>
                  </a:cubicBezTo>
                  <a:cubicBezTo>
                    <a:pt x="829" y="134"/>
                    <a:pt x="823" y="129"/>
                    <a:pt x="809" y="128"/>
                  </a:cubicBezTo>
                  <a:cubicBezTo>
                    <a:pt x="789" y="126"/>
                    <a:pt x="789" y="126"/>
                    <a:pt x="789" y="126"/>
                  </a:cubicBezTo>
                  <a:cubicBezTo>
                    <a:pt x="764" y="124"/>
                    <a:pt x="751" y="113"/>
                    <a:pt x="751" y="92"/>
                  </a:cubicBezTo>
                  <a:cubicBezTo>
                    <a:pt x="751" y="70"/>
                    <a:pt x="770" y="55"/>
                    <a:pt x="798" y="55"/>
                  </a:cubicBezTo>
                  <a:cubicBezTo>
                    <a:pt x="816" y="55"/>
                    <a:pt x="832" y="59"/>
                    <a:pt x="843" y="68"/>
                  </a:cubicBezTo>
                  <a:cubicBezTo>
                    <a:pt x="844" y="69"/>
                    <a:pt x="844" y="69"/>
                    <a:pt x="844" y="69"/>
                  </a:cubicBezTo>
                  <a:cubicBezTo>
                    <a:pt x="830" y="83"/>
                    <a:pt x="830" y="83"/>
                    <a:pt x="830" y="83"/>
                  </a:cubicBezTo>
                  <a:cubicBezTo>
                    <a:pt x="829" y="82"/>
                    <a:pt x="829" y="82"/>
                    <a:pt x="829" y="82"/>
                  </a:cubicBezTo>
                  <a:cubicBezTo>
                    <a:pt x="821" y="76"/>
                    <a:pt x="811" y="73"/>
                    <a:pt x="798" y="73"/>
                  </a:cubicBezTo>
                  <a:cubicBezTo>
                    <a:pt x="781" y="73"/>
                    <a:pt x="771" y="79"/>
                    <a:pt x="771" y="92"/>
                  </a:cubicBezTo>
                  <a:cubicBezTo>
                    <a:pt x="771" y="102"/>
                    <a:pt x="778" y="107"/>
                    <a:pt x="792" y="108"/>
                  </a:cubicBezTo>
                  <a:cubicBezTo>
                    <a:pt x="811" y="110"/>
                    <a:pt x="811" y="110"/>
                    <a:pt x="811" y="110"/>
                  </a:cubicBezTo>
                  <a:cubicBezTo>
                    <a:pt x="827" y="112"/>
                    <a:pt x="849" y="117"/>
                    <a:pt x="849" y="144"/>
                  </a:cubicBezTo>
                  <a:cubicBezTo>
                    <a:pt x="849" y="168"/>
                    <a:pt x="829" y="183"/>
                    <a:pt x="798" y="183"/>
                  </a:cubicBezTo>
                  <a:close/>
                  <a:moveTo>
                    <a:pt x="894" y="182"/>
                  </a:moveTo>
                  <a:cubicBezTo>
                    <a:pt x="872" y="182"/>
                    <a:pt x="872" y="182"/>
                    <a:pt x="872" y="182"/>
                  </a:cubicBezTo>
                  <a:cubicBezTo>
                    <a:pt x="872" y="100"/>
                    <a:pt x="872" y="100"/>
                    <a:pt x="872" y="100"/>
                  </a:cubicBezTo>
                  <a:cubicBezTo>
                    <a:pt x="872" y="2"/>
                    <a:pt x="872" y="2"/>
                    <a:pt x="872" y="2"/>
                  </a:cubicBezTo>
                  <a:cubicBezTo>
                    <a:pt x="894" y="2"/>
                    <a:pt x="894" y="2"/>
                    <a:pt x="894" y="2"/>
                  </a:cubicBezTo>
                  <a:cubicBezTo>
                    <a:pt x="894" y="100"/>
                    <a:pt x="894" y="100"/>
                    <a:pt x="894" y="100"/>
                  </a:cubicBezTo>
                  <a:lnTo>
                    <a:pt x="894" y="182"/>
                  </a:lnTo>
                  <a:close/>
                  <a:moveTo>
                    <a:pt x="1085" y="182"/>
                  </a:moveTo>
                  <a:cubicBezTo>
                    <a:pt x="1063" y="182"/>
                    <a:pt x="1063" y="182"/>
                    <a:pt x="1063" y="182"/>
                  </a:cubicBezTo>
                  <a:cubicBezTo>
                    <a:pt x="1063" y="51"/>
                    <a:pt x="1063" y="51"/>
                    <a:pt x="1063" y="51"/>
                  </a:cubicBezTo>
                  <a:cubicBezTo>
                    <a:pt x="1017" y="154"/>
                    <a:pt x="1017" y="154"/>
                    <a:pt x="1017" y="154"/>
                  </a:cubicBezTo>
                  <a:cubicBezTo>
                    <a:pt x="999" y="154"/>
                    <a:pt x="999" y="154"/>
                    <a:pt x="999" y="154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2" y="182"/>
                    <a:pt x="952" y="182"/>
                    <a:pt x="952" y="182"/>
                  </a:cubicBezTo>
                  <a:cubicBezTo>
                    <a:pt x="930" y="182"/>
                    <a:pt x="930" y="182"/>
                    <a:pt x="930" y="182"/>
                  </a:cubicBezTo>
                  <a:cubicBezTo>
                    <a:pt x="930" y="2"/>
                    <a:pt x="930" y="2"/>
                    <a:pt x="930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951" y="2"/>
                    <a:pt x="951" y="2"/>
                    <a:pt x="951" y="2"/>
                  </a:cubicBezTo>
                  <a:cubicBezTo>
                    <a:pt x="1008" y="126"/>
                    <a:pt x="1008" y="126"/>
                    <a:pt x="1008" y="126"/>
                  </a:cubicBezTo>
                  <a:cubicBezTo>
                    <a:pt x="1064" y="2"/>
                    <a:pt x="1064" y="2"/>
                    <a:pt x="1064" y="2"/>
                  </a:cubicBezTo>
                  <a:cubicBezTo>
                    <a:pt x="1085" y="2"/>
                    <a:pt x="1085" y="2"/>
                    <a:pt x="1085" y="2"/>
                  </a:cubicBezTo>
                  <a:lnTo>
                    <a:pt x="1085" y="182"/>
                  </a:lnTo>
                  <a:close/>
                  <a:moveTo>
                    <a:pt x="1168" y="183"/>
                  </a:moveTo>
                  <a:cubicBezTo>
                    <a:pt x="1141" y="183"/>
                    <a:pt x="1123" y="176"/>
                    <a:pt x="1106" y="159"/>
                  </a:cubicBezTo>
                  <a:cubicBezTo>
                    <a:pt x="1106" y="158"/>
                    <a:pt x="1106" y="158"/>
                    <a:pt x="1106" y="158"/>
                  </a:cubicBezTo>
                  <a:cubicBezTo>
                    <a:pt x="1120" y="144"/>
                    <a:pt x="1120" y="144"/>
                    <a:pt x="1120" y="144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35" y="159"/>
                    <a:pt x="1148" y="164"/>
                    <a:pt x="1168" y="164"/>
                  </a:cubicBezTo>
                  <a:cubicBezTo>
                    <a:pt x="1194" y="164"/>
                    <a:pt x="1209" y="152"/>
                    <a:pt x="1209" y="132"/>
                  </a:cubicBezTo>
                  <a:cubicBezTo>
                    <a:pt x="1209" y="123"/>
                    <a:pt x="1207" y="116"/>
                    <a:pt x="1201" y="111"/>
                  </a:cubicBezTo>
                  <a:cubicBezTo>
                    <a:pt x="1196" y="106"/>
                    <a:pt x="1191" y="104"/>
                    <a:pt x="1179" y="102"/>
                  </a:cubicBezTo>
                  <a:cubicBezTo>
                    <a:pt x="1158" y="99"/>
                    <a:pt x="1158" y="99"/>
                    <a:pt x="1158" y="99"/>
                  </a:cubicBezTo>
                  <a:cubicBezTo>
                    <a:pt x="1143" y="97"/>
                    <a:pt x="1133" y="93"/>
                    <a:pt x="1125" y="86"/>
                  </a:cubicBezTo>
                  <a:cubicBezTo>
                    <a:pt x="1115" y="77"/>
                    <a:pt x="1111" y="66"/>
                    <a:pt x="1111" y="51"/>
                  </a:cubicBezTo>
                  <a:cubicBezTo>
                    <a:pt x="1111" y="20"/>
                    <a:pt x="1133" y="0"/>
                    <a:pt x="1169" y="0"/>
                  </a:cubicBezTo>
                  <a:cubicBezTo>
                    <a:pt x="1191" y="0"/>
                    <a:pt x="1207" y="6"/>
                    <a:pt x="1222" y="20"/>
                  </a:cubicBezTo>
                  <a:cubicBezTo>
                    <a:pt x="1223" y="21"/>
                    <a:pt x="1223" y="21"/>
                    <a:pt x="1223" y="21"/>
                  </a:cubicBezTo>
                  <a:cubicBezTo>
                    <a:pt x="1209" y="35"/>
                    <a:pt x="1209" y="35"/>
                    <a:pt x="1209" y="35"/>
                  </a:cubicBezTo>
                  <a:cubicBezTo>
                    <a:pt x="1208" y="34"/>
                    <a:pt x="1208" y="34"/>
                    <a:pt x="1208" y="34"/>
                  </a:cubicBezTo>
                  <a:cubicBezTo>
                    <a:pt x="1197" y="23"/>
                    <a:pt x="1185" y="19"/>
                    <a:pt x="1168" y="19"/>
                  </a:cubicBezTo>
                  <a:cubicBezTo>
                    <a:pt x="1146" y="19"/>
                    <a:pt x="1132" y="31"/>
                    <a:pt x="1132" y="51"/>
                  </a:cubicBezTo>
                  <a:cubicBezTo>
                    <a:pt x="1132" y="59"/>
                    <a:pt x="1134" y="66"/>
                    <a:pt x="1139" y="70"/>
                  </a:cubicBezTo>
                  <a:cubicBezTo>
                    <a:pt x="1144" y="75"/>
                    <a:pt x="1152" y="78"/>
                    <a:pt x="1162" y="79"/>
                  </a:cubicBezTo>
                  <a:cubicBezTo>
                    <a:pt x="1182" y="83"/>
                    <a:pt x="1182" y="83"/>
                    <a:pt x="1182" y="83"/>
                  </a:cubicBezTo>
                  <a:cubicBezTo>
                    <a:pt x="1199" y="85"/>
                    <a:pt x="1207" y="88"/>
                    <a:pt x="1215" y="96"/>
                  </a:cubicBezTo>
                  <a:cubicBezTo>
                    <a:pt x="1225" y="104"/>
                    <a:pt x="1231" y="117"/>
                    <a:pt x="1231" y="132"/>
                  </a:cubicBezTo>
                  <a:cubicBezTo>
                    <a:pt x="1231" y="163"/>
                    <a:pt x="1206" y="183"/>
                    <a:pt x="1168" y="183"/>
                  </a:cubicBezTo>
                  <a:close/>
                  <a:moveTo>
                    <a:pt x="499" y="182"/>
                  </a:moveTo>
                  <a:cubicBezTo>
                    <a:pt x="495" y="182"/>
                    <a:pt x="495" y="182"/>
                    <a:pt x="495" y="182"/>
                  </a:cubicBezTo>
                  <a:cubicBezTo>
                    <a:pt x="475" y="182"/>
                    <a:pt x="462" y="168"/>
                    <a:pt x="462" y="147"/>
                  </a:cubicBezTo>
                  <a:cubicBezTo>
                    <a:pt x="462" y="73"/>
                    <a:pt x="462" y="73"/>
                    <a:pt x="462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19"/>
                    <a:pt x="462" y="19"/>
                    <a:pt x="462" y="1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482" y="73"/>
                    <a:pt x="482" y="73"/>
                    <a:pt x="482" y="73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2" y="158"/>
                    <a:pt x="488" y="164"/>
                    <a:pt x="498" y="164"/>
                  </a:cubicBezTo>
                  <a:cubicBezTo>
                    <a:pt x="499" y="164"/>
                    <a:pt x="499" y="164"/>
                    <a:pt x="499" y="164"/>
                  </a:cubicBezTo>
                  <a:cubicBezTo>
                    <a:pt x="499" y="165"/>
                    <a:pt x="499" y="165"/>
                    <a:pt x="499" y="165"/>
                  </a:cubicBezTo>
                  <a:lnTo>
                    <a:pt x="499" y="182"/>
                  </a:lnTo>
                  <a:close/>
                  <a:moveTo>
                    <a:pt x="616" y="182"/>
                  </a:moveTo>
                  <a:cubicBezTo>
                    <a:pt x="612" y="182"/>
                    <a:pt x="612" y="182"/>
                    <a:pt x="612" y="182"/>
                  </a:cubicBezTo>
                  <a:cubicBezTo>
                    <a:pt x="591" y="182"/>
                    <a:pt x="579" y="169"/>
                    <a:pt x="579" y="148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600" y="2"/>
                    <a:pt x="600" y="2"/>
                    <a:pt x="600" y="2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59"/>
                    <a:pt x="604" y="164"/>
                    <a:pt x="615" y="164"/>
                  </a:cubicBezTo>
                  <a:cubicBezTo>
                    <a:pt x="616" y="164"/>
                    <a:pt x="616" y="164"/>
                    <a:pt x="616" y="164"/>
                  </a:cubicBezTo>
                  <a:cubicBezTo>
                    <a:pt x="616" y="165"/>
                    <a:pt x="616" y="165"/>
                    <a:pt x="616" y="165"/>
                  </a:cubicBezTo>
                  <a:lnTo>
                    <a:pt x="616" y="182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7474095" y="5549900"/>
              <a:ext cx="76200" cy="41275"/>
            </a:xfrm>
            <a:custGeom>
              <a:avLst/>
              <a:gdLst>
                <a:gd name="T0" fmla="*/ 12 w 48"/>
                <a:gd name="T1" fmla="*/ 4 h 26"/>
                <a:gd name="T2" fmla="*/ 12 w 48"/>
                <a:gd name="T3" fmla="*/ 26 h 26"/>
                <a:gd name="T4" fmla="*/ 7 w 48"/>
                <a:gd name="T5" fmla="*/ 26 h 26"/>
                <a:gd name="T6" fmla="*/ 7 w 48"/>
                <a:gd name="T7" fmla="*/ 4 h 26"/>
                <a:gd name="T8" fmla="*/ 0 w 48"/>
                <a:gd name="T9" fmla="*/ 4 h 26"/>
                <a:gd name="T10" fmla="*/ 0 w 48"/>
                <a:gd name="T11" fmla="*/ 0 h 26"/>
                <a:gd name="T12" fmla="*/ 18 w 48"/>
                <a:gd name="T13" fmla="*/ 0 h 26"/>
                <a:gd name="T14" fmla="*/ 18 w 48"/>
                <a:gd name="T15" fmla="*/ 4 h 26"/>
                <a:gd name="T16" fmla="*/ 12 w 48"/>
                <a:gd name="T17" fmla="*/ 4 h 26"/>
                <a:gd name="T18" fmla="*/ 43 w 48"/>
                <a:gd name="T19" fmla="*/ 26 h 26"/>
                <a:gd name="T20" fmla="*/ 43 w 48"/>
                <a:gd name="T21" fmla="*/ 9 h 26"/>
                <a:gd name="T22" fmla="*/ 37 w 48"/>
                <a:gd name="T23" fmla="*/ 20 h 26"/>
                <a:gd name="T24" fmla="*/ 33 w 48"/>
                <a:gd name="T25" fmla="*/ 20 h 26"/>
                <a:gd name="T26" fmla="*/ 27 w 48"/>
                <a:gd name="T27" fmla="*/ 9 h 26"/>
                <a:gd name="T28" fmla="*/ 27 w 48"/>
                <a:gd name="T29" fmla="*/ 26 h 26"/>
                <a:gd name="T30" fmla="*/ 23 w 48"/>
                <a:gd name="T31" fmla="*/ 26 h 26"/>
                <a:gd name="T32" fmla="*/ 23 w 48"/>
                <a:gd name="T33" fmla="*/ 0 h 26"/>
                <a:gd name="T34" fmla="*/ 27 w 48"/>
                <a:gd name="T35" fmla="*/ 0 h 26"/>
                <a:gd name="T36" fmla="*/ 35 w 48"/>
                <a:gd name="T37" fmla="*/ 15 h 26"/>
                <a:gd name="T38" fmla="*/ 43 w 48"/>
                <a:gd name="T39" fmla="*/ 0 h 26"/>
                <a:gd name="T40" fmla="*/ 48 w 48"/>
                <a:gd name="T41" fmla="*/ 0 h 26"/>
                <a:gd name="T42" fmla="*/ 48 w 48"/>
                <a:gd name="T43" fmla="*/ 26 h 26"/>
                <a:gd name="T44" fmla="*/ 43 w 4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6">
                  <a:moveTo>
                    <a:pt x="12" y="4"/>
                  </a:moveTo>
                  <a:lnTo>
                    <a:pt x="12" y="26"/>
                  </a:lnTo>
                  <a:lnTo>
                    <a:pt x="7" y="26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2" y="4"/>
                  </a:lnTo>
                  <a:close/>
                  <a:moveTo>
                    <a:pt x="43" y="26"/>
                  </a:moveTo>
                  <a:lnTo>
                    <a:pt x="43" y="9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27" y="9"/>
                  </a:lnTo>
                  <a:lnTo>
                    <a:pt x="27" y="26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1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26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4813445" y="5438775"/>
              <a:ext cx="549275" cy="493712"/>
            </a:xfrm>
            <a:custGeom>
              <a:avLst/>
              <a:gdLst>
                <a:gd name="T0" fmla="*/ 351 w 351"/>
                <a:gd name="T1" fmla="*/ 69 h 314"/>
                <a:gd name="T2" fmla="*/ 319 w 351"/>
                <a:gd name="T3" fmla="*/ 87 h 314"/>
                <a:gd name="T4" fmla="*/ 264 w 351"/>
                <a:gd name="T5" fmla="*/ 32 h 314"/>
                <a:gd name="T6" fmla="*/ 283 w 351"/>
                <a:gd name="T7" fmla="*/ 0 h 314"/>
                <a:gd name="T8" fmla="*/ 351 w 351"/>
                <a:gd name="T9" fmla="*/ 69 h 314"/>
                <a:gd name="T10" fmla="*/ 37 w 351"/>
                <a:gd name="T11" fmla="*/ 163 h 314"/>
                <a:gd name="T12" fmla="*/ 0 w 351"/>
                <a:gd name="T13" fmla="*/ 163 h 314"/>
                <a:gd name="T14" fmla="*/ 25 w 351"/>
                <a:gd name="T15" fmla="*/ 257 h 314"/>
                <a:gd name="T16" fmla="*/ 57 w 351"/>
                <a:gd name="T17" fmla="*/ 239 h 314"/>
                <a:gd name="T18" fmla="*/ 37 w 351"/>
                <a:gd name="T19" fmla="*/ 163 h 314"/>
                <a:gd name="T20" fmla="*/ 130 w 351"/>
                <a:gd name="T21" fmla="*/ 63 h 314"/>
                <a:gd name="T22" fmla="*/ 112 w 351"/>
                <a:gd name="T23" fmla="*/ 31 h 314"/>
                <a:gd name="T24" fmla="*/ 37 w 351"/>
                <a:gd name="T25" fmla="*/ 163 h 314"/>
                <a:gd name="T26" fmla="*/ 72 w 351"/>
                <a:gd name="T27" fmla="*/ 163 h 314"/>
                <a:gd name="T28" fmla="*/ 130 w 351"/>
                <a:gd name="T29" fmla="*/ 63 h 314"/>
                <a:gd name="T30" fmla="*/ 88 w 351"/>
                <a:gd name="T31" fmla="*/ 221 h 314"/>
                <a:gd name="T32" fmla="*/ 57 w 351"/>
                <a:gd name="T33" fmla="*/ 239 h 314"/>
                <a:gd name="T34" fmla="*/ 188 w 351"/>
                <a:gd name="T35" fmla="*/ 314 h 314"/>
                <a:gd name="T36" fmla="*/ 188 w 351"/>
                <a:gd name="T37" fmla="*/ 278 h 314"/>
                <a:gd name="T38" fmla="*/ 88 w 351"/>
                <a:gd name="T39" fmla="*/ 2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14">
                  <a:moveTo>
                    <a:pt x="351" y="69"/>
                  </a:moveTo>
                  <a:cubicBezTo>
                    <a:pt x="319" y="87"/>
                    <a:pt x="319" y="87"/>
                    <a:pt x="319" y="87"/>
                  </a:cubicBezTo>
                  <a:cubicBezTo>
                    <a:pt x="306" y="64"/>
                    <a:pt x="287" y="45"/>
                    <a:pt x="264" y="32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11" y="16"/>
                    <a:pt x="335" y="40"/>
                    <a:pt x="351" y="69"/>
                  </a:cubicBezTo>
                  <a:close/>
                  <a:moveTo>
                    <a:pt x="37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97"/>
                    <a:pt x="9" y="230"/>
                    <a:pt x="25" y="257"/>
                  </a:cubicBezTo>
                  <a:cubicBezTo>
                    <a:pt x="57" y="239"/>
                    <a:pt x="57" y="239"/>
                    <a:pt x="57" y="239"/>
                  </a:cubicBezTo>
                  <a:cubicBezTo>
                    <a:pt x="44" y="216"/>
                    <a:pt x="37" y="190"/>
                    <a:pt x="37" y="163"/>
                  </a:cubicBezTo>
                  <a:close/>
                  <a:moveTo>
                    <a:pt x="130" y="63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67" y="58"/>
                    <a:pt x="37" y="107"/>
                    <a:pt x="3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20"/>
                    <a:pt x="96" y="83"/>
                    <a:pt x="130" y="63"/>
                  </a:cubicBezTo>
                  <a:close/>
                  <a:moveTo>
                    <a:pt x="88" y="221"/>
                  </a:moveTo>
                  <a:cubicBezTo>
                    <a:pt x="57" y="239"/>
                    <a:pt x="57" y="239"/>
                    <a:pt x="57" y="239"/>
                  </a:cubicBezTo>
                  <a:cubicBezTo>
                    <a:pt x="83" y="284"/>
                    <a:pt x="132" y="314"/>
                    <a:pt x="188" y="314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45" y="278"/>
                    <a:pt x="108" y="255"/>
                    <a:pt x="88" y="221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4813445" y="5397500"/>
              <a:ext cx="442913" cy="593725"/>
            </a:xfrm>
            <a:custGeom>
              <a:avLst/>
              <a:gdLst>
                <a:gd name="T0" fmla="*/ 25 w 283"/>
                <a:gd name="T1" fmla="*/ 283 h 377"/>
                <a:gd name="T2" fmla="*/ 57 w 283"/>
                <a:gd name="T3" fmla="*/ 265 h 377"/>
                <a:gd name="T4" fmla="*/ 188 w 283"/>
                <a:gd name="T5" fmla="*/ 340 h 377"/>
                <a:gd name="T6" fmla="*/ 264 w 283"/>
                <a:gd name="T7" fmla="*/ 320 h 377"/>
                <a:gd name="T8" fmla="*/ 282 w 283"/>
                <a:gd name="T9" fmla="*/ 352 h 377"/>
                <a:gd name="T10" fmla="*/ 188 w 283"/>
                <a:gd name="T11" fmla="*/ 377 h 377"/>
                <a:gd name="T12" fmla="*/ 25 w 283"/>
                <a:gd name="T13" fmla="*/ 283 h 377"/>
                <a:gd name="T14" fmla="*/ 188 w 283"/>
                <a:gd name="T15" fmla="*/ 37 h 377"/>
                <a:gd name="T16" fmla="*/ 264 w 283"/>
                <a:gd name="T17" fmla="*/ 58 h 377"/>
                <a:gd name="T18" fmla="*/ 283 w 283"/>
                <a:gd name="T19" fmla="*/ 26 h 377"/>
                <a:gd name="T20" fmla="*/ 188 w 283"/>
                <a:gd name="T21" fmla="*/ 0 h 377"/>
                <a:gd name="T22" fmla="*/ 0 w 283"/>
                <a:gd name="T23" fmla="*/ 189 h 377"/>
                <a:gd name="T24" fmla="*/ 37 w 283"/>
                <a:gd name="T25" fmla="*/ 189 h 377"/>
                <a:gd name="T26" fmla="*/ 188 w 283"/>
                <a:gd name="T27" fmla="*/ 3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77">
                  <a:moveTo>
                    <a:pt x="25" y="283"/>
                  </a:moveTo>
                  <a:cubicBezTo>
                    <a:pt x="57" y="265"/>
                    <a:pt x="57" y="265"/>
                    <a:pt x="57" y="265"/>
                  </a:cubicBezTo>
                  <a:cubicBezTo>
                    <a:pt x="83" y="310"/>
                    <a:pt x="132" y="340"/>
                    <a:pt x="188" y="340"/>
                  </a:cubicBezTo>
                  <a:cubicBezTo>
                    <a:pt x="216" y="340"/>
                    <a:pt x="241" y="332"/>
                    <a:pt x="264" y="320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55" y="368"/>
                    <a:pt x="222" y="377"/>
                    <a:pt x="188" y="377"/>
                  </a:cubicBezTo>
                  <a:cubicBezTo>
                    <a:pt x="118" y="377"/>
                    <a:pt x="58" y="339"/>
                    <a:pt x="25" y="283"/>
                  </a:cubicBezTo>
                  <a:close/>
                  <a:moveTo>
                    <a:pt x="188" y="37"/>
                  </a:moveTo>
                  <a:cubicBezTo>
                    <a:pt x="216" y="37"/>
                    <a:pt x="242" y="45"/>
                    <a:pt x="264" y="5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10"/>
                    <a:pt x="222" y="0"/>
                    <a:pt x="188" y="0"/>
                  </a:cubicBezTo>
                  <a:cubicBezTo>
                    <a:pt x="84" y="0"/>
                    <a:pt x="0" y="85"/>
                    <a:pt x="0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7" y="105"/>
                    <a:pt x="104" y="37"/>
                    <a:pt x="188" y="3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gray">
            <a:xfrm>
              <a:off x="4926157" y="5511800"/>
              <a:ext cx="476250" cy="365125"/>
            </a:xfrm>
            <a:custGeom>
              <a:avLst/>
              <a:gdLst>
                <a:gd name="T0" fmla="*/ 247 w 304"/>
                <a:gd name="T1" fmla="*/ 40 h 231"/>
                <a:gd name="T2" fmla="*/ 279 w 304"/>
                <a:gd name="T3" fmla="*/ 22 h 231"/>
                <a:gd name="T4" fmla="*/ 304 w 304"/>
                <a:gd name="T5" fmla="*/ 116 h 231"/>
                <a:gd name="T6" fmla="*/ 279 w 304"/>
                <a:gd name="T7" fmla="*/ 210 h 231"/>
                <a:gd name="T8" fmla="*/ 247 w 304"/>
                <a:gd name="T9" fmla="*/ 191 h 231"/>
                <a:gd name="T10" fmla="*/ 267 w 304"/>
                <a:gd name="T11" fmla="*/ 116 h 231"/>
                <a:gd name="T12" fmla="*/ 247 w 304"/>
                <a:gd name="T13" fmla="*/ 40 h 231"/>
                <a:gd name="T14" fmla="*/ 223 w 304"/>
                <a:gd name="T15" fmla="*/ 222 h 231"/>
                <a:gd name="T16" fmla="*/ 198 w 304"/>
                <a:gd name="T17" fmla="*/ 197 h 231"/>
                <a:gd name="T18" fmla="*/ 116 w 304"/>
                <a:gd name="T19" fmla="*/ 231 h 231"/>
                <a:gd name="T20" fmla="*/ 0 w 304"/>
                <a:gd name="T21" fmla="*/ 116 h 231"/>
                <a:gd name="T22" fmla="*/ 116 w 304"/>
                <a:gd name="T23" fmla="*/ 0 h 231"/>
                <a:gd name="T24" fmla="*/ 231 w 304"/>
                <a:gd name="T25" fmla="*/ 116 h 231"/>
                <a:gd name="T26" fmla="*/ 216 w 304"/>
                <a:gd name="T27" fmla="*/ 173 h 231"/>
                <a:gd name="T28" fmla="*/ 247 w 304"/>
                <a:gd name="T29" fmla="*/ 191 h 231"/>
                <a:gd name="T30" fmla="*/ 223 w 304"/>
                <a:gd name="T31" fmla="*/ 222 h 231"/>
                <a:gd name="T32" fmla="*/ 195 w 304"/>
                <a:gd name="T33" fmla="*/ 116 h 231"/>
                <a:gd name="T34" fmla="*/ 116 w 304"/>
                <a:gd name="T35" fmla="*/ 37 h 231"/>
                <a:gd name="T36" fmla="*/ 37 w 304"/>
                <a:gd name="T37" fmla="*/ 116 h 231"/>
                <a:gd name="T38" fmla="*/ 116 w 304"/>
                <a:gd name="T39" fmla="*/ 194 h 231"/>
                <a:gd name="T40" fmla="*/ 195 w 304"/>
                <a:gd name="T41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231">
                  <a:moveTo>
                    <a:pt x="247" y="40"/>
                  </a:moveTo>
                  <a:cubicBezTo>
                    <a:pt x="279" y="22"/>
                    <a:pt x="279" y="22"/>
                    <a:pt x="279" y="22"/>
                  </a:cubicBezTo>
                  <a:cubicBezTo>
                    <a:pt x="295" y="49"/>
                    <a:pt x="304" y="81"/>
                    <a:pt x="304" y="116"/>
                  </a:cubicBezTo>
                  <a:cubicBezTo>
                    <a:pt x="304" y="150"/>
                    <a:pt x="295" y="182"/>
                    <a:pt x="279" y="210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60" y="169"/>
                    <a:pt x="267" y="143"/>
                    <a:pt x="267" y="116"/>
                  </a:cubicBezTo>
                  <a:cubicBezTo>
                    <a:pt x="267" y="88"/>
                    <a:pt x="260" y="62"/>
                    <a:pt x="247" y="40"/>
                  </a:cubicBezTo>
                  <a:close/>
                  <a:moveTo>
                    <a:pt x="223" y="222"/>
                  </a:moveTo>
                  <a:cubicBezTo>
                    <a:pt x="198" y="197"/>
                    <a:pt x="198" y="197"/>
                    <a:pt x="198" y="197"/>
                  </a:cubicBezTo>
                  <a:cubicBezTo>
                    <a:pt x="177" y="218"/>
                    <a:pt x="148" y="231"/>
                    <a:pt x="116" y="231"/>
                  </a:cubicBez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80" y="0"/>
                    <a:pt x="231" y="52"/>
                    <a:pt x="231" y="116"/>
                  </a:cubicBezTo>
                  <a:cubicBezTo>
                    <a:pt x="231" y="137"/>
                    <a:pt x="226" y="156"/>
                    <a:pt x="216" y="173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0" y="203"/>
                    <a:pt x="232" y="213"/>
                    <a:pt x="223" y="222"/>
                  </a:cubicBezTo>
                  <a:close/>
                  <a:moveTo>
                    <a:pt x="195" y="116"/>
                  </a:moveTo>
                  <a:cubicBezTo>
                    <a:pt x="195" y="72"/>
                    <a:pt x="159" y="37"/>
                    <a:pt x="116" y="37"/>
                  </a:cubicBezTo>
                  <a:cubicBezTo>
                    <a:pt x="72" y="37"/>
                    <a:pt x="37" y="72"/>
                    <a:pt x="37" y="116"/>
                  </a:cubicBezTo>
                  <a:cubicBezTo>
                    <a:pt x="37" y="159"/>
                    <a:pt x="72" y="194"/>
                    <a:pt x="116" y="194"/>
                  </a:cubicBezTo>
                  <a:cubicBezTo>
                    <a:pt x="159" y="194"/>
                    <a:pt x="195" y="159"/>
                    <a:pt x="195" y="116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93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91" r:id="rId2"/>
    <p:sldLayoutId id="2147485592" r:id="rId3"/>
    <p:sldLayoutId id="2147485593" r:id="rId4"/>
    <p:sldLayoutId id="2147485594" r:id="rId5"/>
    <p:sldLayoutId id="2147485595" r:id="rId6"/>
    <p:sldLayoutId id="2147485596" r:id="rId7"/>
    <p:sldLayoutId id="2147485597" r:id="rId8"/>
    <p:sldLayoutId id="2147485598" r:id="rId9"/>
    <p:sldLayoutId id="2147485599" r:id="rId10"/>
    <p:sldLayoutId id="2147485600" r:id="rId11"/>
    <p:sldLayoutId id="2147485601" r:id="rId12"/>
    <p:sldLayoutId id="2147485602" r:id="rId13"/>
    <p:sldLayoutId id="2147485603" r:id="rId14"/>
    <p:sldLayoutId id="2147485605" r:id="rId15"/>
    <p:sldLayoutId id="2147485606" r:id="rId16"/>
    <p:sldLayoutId id="2147485607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6A71"/>
          </a:solidFill>
          <a:latin typeface="+mn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6A71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14343"/>
          </a:solidFill>
          <a:latin typeface="+mn-lt"/>
          <a:ea typeface="ＭＳ Ｐゴシック" charset="-128"/>
          <a:cs typeface="+mn-cs"/>
        </a:defRPr>
      </a:lvl1pPr>
      <a:lvl2pPr marL="457200" indent="-234950" algn="l" rtl="0" eaLnBrk="1" fontAlgn="base" hangingPunct="1">
        <a:spcBef>
          <a:spcPct val="20000"/>
        </a:spcBef>
        <a:spcAft>
          <a:spcPct val="0"/>
        </a:spcAft>
        <a:buFont typeface="Lucida Grande" charset="0"/>
        <a:buChar char="&gt;"/>
        <a:defRPr sz="1600" kern="1200">
          <a:solidFill>
            <a:srgbClr val="414343"/>
          </a:solidFill>
          <a:latin typeface="+mn-lt"/>
          <a:ea typeface="ＭＳ Ｐゴシック" charset="-128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 kern="1200">
          <a:solidFill>
            <a:srgbClr val="414343"/>
          </a:solidFill>
          <a:latin typeface="+mn-lt"/>
          <a:ea typeface="ＭＳ Ｐゴシック" charset="-128"/>
          <a:cs typeface="+mn-cs"/>
        </a:defRPr>
      </a:lvl3pPr>
      <a:lvl4pPr marL="914400" indent="-2349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414343"/>
          </a:solidFill>
          <a:latin typeface="+mn-lt"/>
          <a:ea typeface="ＭＳ Ｐゴシック" charset="-128"/>
          <a:cs typeface="+mn-cs"/>
        </a:defRPr>
      </a:lvl4pPr>
      <a:lvl5pPr marL="1144588" indent="-2222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14343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oleObject" Target="../embeddings/oleObject89.bin"/><Relationship Id="rId3" Type="http://schemas.openxmlformats.org/officeDocument/2006/relationships/tags" Target="../tags/tag90.xml"/><Relationship Id="rId21" Type="http://schemas.openxmlformats.org/officeDocument/2006/relationships/image" Target="../media/image12.emf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image" Target="../media/image10.emf"/><Relationship Id="rId2" Type="http://schemas.openxmlformats.org/officeDocument/2006/relationships/tags" Target="../tags/tag89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88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97.xml"/><Relationship Id="rId19" Type="http://schemas.openxmlformats.org/officeDocument/2006/relationships/image" Target="../media/image11.emf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k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49" name="think-cell Folie" r:id="rId16" imgW="360" imgH="360" progId="TCLayout.ActiveDocument.1">
                  <p:embed/>
                </p:oleObj>
              </mc:Choice>
              <mc:Fallback>
                <p:oleObj name="think-cell Foli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hteck 5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Rectangle 4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392363" y="3475038"/>
            <a:ext cx="493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FFFBEF"/>
              </a:buClr>
              <a:buFont typeface="Verdana" pitchFamily="34" charset="0"/>
              <a:buNone/>
            </a:pPr>
            <a:fld id="{FE91BAA8-566D-42FF-9DEA-17914C67E419}" type="datetime'''''''''''''''1''''''''.''''''47''4'''">
              <a:rPr lang="de-DE" altLang="en-US" sz="1400">
                <a:solidFill>
                  <a:prstClr val="white"/>
                </a:solidFill>
              </a:rPr>
              <a:pPr marL="0" indent="0" algn="ctr">
                <a:spcBef>
                  <a:spcPct val="0"/>
                </a:spcBef>
                <a:buClr>
                  <a:srgbClr val="FFFBEF"/>
                </a:buClr>
                <a:buFont typeface="Verdana" pitchFamily="34" charset="0"/>
                <a:buNone/>
              </a:pPr>
              <a:t>1.474</a:t>
            </a:fld>
            <a:endParaRPr lang="de-DE" sz="14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73" name="Rectangle 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1325563" y="3570288"/>
            <a:ext cx="493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FFFBEF"/>
              </a:buClr>
              <a:buFont typeface="Verdana" pitchFamily="34" charset="0"/>
              <a:buNone/>
            </a:pPr>
            <a:fld id="{AA05E7DB-F4E0-4CB5-AFE1-5E50D2B6D814}" type="datetime'''''''''''''1''''''''''''''.''''''''''''''''''2''9''8'''''">
              <a:rPr lang="de-DE" altLang="en-US" sz="1400">
                <a:solidFill>
                  <a:prstClr val="white"/>
                </a:solidFill>
              </a:rPr>
              <a:pPr marL="0" indent="0" algn="ctr">
                <a:spcBef>
                  <a:spcPct val="0"/>
                </a:spcBef>
                <a:buClr>
                  <a:srgbClr val="FFFBEF"/>
                </a:buClr>
                <a:buFont typeface="Verdana" pitchFamily="34" charset="0"/>
                <a:buNone/>
              </a:pPr>
              <a:t>1.298</a:t>
            </a:fld>
            <a:endParaRPr lang="de-DE" sz="14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82" name="Rechteck 81"/>
          <p:cNvSpPr/>
          <p:nvPr>
            <p:custDataLst>
              <p:tags r:id="rId6"/>
            </p:custDataLst>
          </p:nvPr>
        </p:nvSpPr>
        <p:spPr bwMode="gray">
          <a:xfrm>
            <a:off x="7747000" y="3956050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/>
            <a:fld id="{4E23BC12-EE60-425D-BE41-3631CF9A54D4}" type="datetime'22''5'''''''''''''''''''''''''''''''''''''''''''''''''''''">
              <a:rPr lang="en-US" altLang="en-US" sz="1400">
                <a:solidFill>
                  <a:prstClr val="white"/>
                </a:solidFill>
                <a:cs typeface="Arial" panose="020B0604020202020204" pitchFamily="34" charset="0"/>
              </a:rPr>
              <a:pPr algn="ctr"/>
              <a:t>225</a:t>
            </a:fld>
            <a:endParaRPr lang="de-DE" sz="140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Rechteck 79"/>
          <p:cNvSpPr/>
          <p:nvPr>
            <p:custDataLst>
              <p:tags r:id="rId7"/>
            </p:custDataLst>
          </p:nvPr>
        </p:nvSpPr>
        <p:spPr bwMode="gray">
          <a:xfrm>
            <a:off x="6694488" y="4003675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/>
            <a:fld id="{4E780748-4C1F-4D29-86B3-AE243B4B2884}" type="datetime'''''''1''''''''''''''''''''''89'''''''''''''''''''''''''''">
              <a:rPr lang="en-US" altLang="en-US" sz="1400">
                <a:solidFill>
                  <a:prstClr val="white"/>
                </a:solidFill>
                <a:cs typeface="Arial" panose="020B0604020202020204" pitchFamily="34" charset="0"/>
              </a:rPr>
              <a:pPr algn="ctr"/>
              <a:t>189</a:t>
            </a:fld>
            <a:endParaRPr lang="de-DE" sz="1400" dirty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Text Box 7"/>
          <p:cNvSpPr>
            <a:spLocks noChangeArrowheads="1"/>
          </p:cNvSpPr>
          <p:nvPr/>
        </p:nvSpPr>
        <p:spPr bwMode="auto">
          <a:xfrm>
            <a:off x="961053" y="5023792"/>
            <a:ext cx="1273222" cy="523220"/>
          </a:xfrm>
          <a:prstGeom prst="rect">
            <a:avLst/>
          </a:prstGeom>
          <a:solidFill>
            <a:srgbClr val="004C9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Bestätigte Diagnose</a:t>
            </a:r>
            <a:endParaRPr lang="de-DE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7"/>
          <p:cNvSpPr>
            <a:spLocks noChangeArrowheads="1"/>
          </p:cNvSpPr>
          <p:nvPr/>
        </p:nvSpPr>
        <p:spPr bwMode="auto">
          <a:xfrm>
            <a:off x="2809202" y="5020198"/>
            <a:ext cx="1324259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Verdachts-diagnose</a:t>
            </a:r>
            <a:endParaRPr lang="de-DE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501650" y="1415741"/>
            <a:ext cx="4051689" cy="360040"/>
          </a:xfrm>
          <a:prstGeom prst="rect">
            <a:avLst/>
          </a:prstGeom>
          <a:solidFill>
            <a:srgbClr val="004C97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Brustkrebs</a:t>
            </a:r>
            <a:endParaRPr lang="de-DE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el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chemeClr val="tx1"/>
                </a:solidFill>
              </a:rPr>
              <a:t>Erhöhtes Risiko für psychische Erkrankungen auch bei Verdachtsdiagnose</a:t>
            </a: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621341" y="1415741"/>
            <a:ext cx="4051689" cy="360040"/>
          </a:xfrm>
          <a:prstGeom prst="rect">
            <a:avLst/>
          </a:prstGeom>
          <a:solidFill>
            <a:srgbClr val="004C97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Genitalkrebs</a:t>
            </a:r>
            <a:endParaRPr lang="de-DE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" name="Objekt 62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70690662"/>
              </p:ext>
            </p:extLst>
          </p:nvPr>
        </p:nvGraphicFramePr>
        <p:xfrm>
          <a:off x="533400" y="2106613"/>
          <a:ext cx="40195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50" name="Chart" r:id="rId18" imgW="5410133" imgH="2857438" progId="MSGraph.Chart.8">
                  <p:embed followColorScheme="full"/>
                </p:oleObj>
              </mc:Choice>
              <mc:Fallback>
                <p:oleObj name="Chart" r:id="rId18" imgW="5410133" imgH="285743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3400" y="2106613"/>
                        <a:ext cx="4019550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5"/>
          <p:cNvSpPr txBox="1">
            <a:spLocks noChangeArrowheads="1"/>
          </p:cNvSpPr>
          <p:nvPr/>
        </p:nvSpPr>
        <p:spPr bwMode="auto">
          <a:xfrm rot="16200000">
            <a:off x="-254071" y="3044825"/>
            <a:ext cx="1918148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11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Erhöhtes Risiko in %</a:t>
            </a:r>
            <a:endParaRPr lang="de-DE" sz="1100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4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3268131" y="4216400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e-DE" sz="1400" dirty="0" smtClean="0">
                <a:latin typeface="+mn-lt"/>
                <a:sym typeface="+mn-lt"/>
              </a:rPr>
              <a:t>21%</a:t>
            </a:r>
            <a:endParaRPr lang="de-DE" sz="1400" dirty="0">
              <a:latin typeface="+mn-lt"/>
              <a:sym typeface="+mn-lt"/>
            </a:endParaRPr>
          </a:p>
        </p:txBody>
      </p:sp>
      <p:sp>
        <p:nvSpPr>
          <p:cNvPr id="95" name="Rectangle 4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1412876" y="2701331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e-DE" sz="1400" dirty="0" smtClean="0">
                <a:latin typeface="+mn-lt"/>
                <a:sym typeface="+mn-lt"/>
              </a:rPr>
              <a:t>158%</a:t>
            </a:r>
            <a:endParaRPr lang="de-DE" sz="1400" dirty="0">
              <a:latin typeface="+mn-lt"/>
              <a:sym typeface="+mn-lt"/>
            </a:endParaRPr>
          </a:p>
        </p:txBody>
      </p:sp>
      <p:graphicFrame>
        <p:nvGraphicFramePr>
          <p:cNvPr id="96" name="Objekt 95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12682063"/>
              </p:ext>
            </p:extLst>
          </p:nvPr>
        </p:nvGraphicFramePr>
        <p:xfrm>
          <a:off x="4461292" y="2106612"/>
          <a:ext cx="40195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51" name="Chart" r:id="rId20" imgW="5410133" imgH="2865223" progId="MSGraph.Chart.8">
                  <p:embed followColorScheme="full"/>
                </p:oleObj>
              </mc:Choice>
              <mc:Fallback>
                <p:oleObj name="Chart" r:id="rId20" imgW="5410133" imgH="286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61292" y="2106612"/>
                        <a:ext cx="4019550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 Box 7"/>
          <p:cNvSpPr>
            <a:spLocks noChangeArrowheads="1"/>
          </p:cNvSpPr>
          <p:nvPr/>
        </p:nvSpPr>
        <p:spPr bwMode="auto">
          <a:xfrm>
            <a:off x="4939004" y="5020198"/>
            <a:ext cx="1273222" cy="523220"/>
          </a:xfrm>
          <a:prstGeom prst="rect">
            <a:avLst/>
          </a:prstGeom>
          <a:solidFill>
            <a:srgbClr val="004C9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Bestätigte Diagnose</a:t>
            </a:r>
            <a:endParaRPr lang="de-DE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7"/>
          <p:cNvSpPr>
            <a:spLocks noChangeArrowheads="1"/>
          </p:cNvSpPr>
          <p:nvPr/>
        </p:nvSpPr>
        <p:spPr bwMode="auto">
          <a:xfrm>
            <a:off x="6768816" y="5020198"/>
            <a:ext cx="1324259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Verdachts-diagnose</a:t>
            </a:r>
            <a:endParaRPr lang="de-DE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5324892" y="3309315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e-DE" sz="1400" dirty="0" smtClean="0">
                <a:latin typeface="+mn-lt"/>
                <a:sym typeface="+mn-lt"/>
              </a:rPr>
              <a:t>101%</a:t>
            </a:r>
            <a:endParaRPr lang="de-DE" sz="1400" dirty="0">
              <a:latin typeface="+mn-lt"/>
              <a:sym typeface="+mn-lt"/>
            </a:endParaRPr>
          </a:p>
        </p:txBody>
      </p:sp>
      <p:sp>
        <p:nvSpPr>
          <p:cNvPr id="100" name="Rectangle 4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7279044" y="3935366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e-DE" sz="1400" dirty="0" smtClean="0">
                <a:latin typeface="+mn-lt"/>
                <a:sym typeface="+mn-lt"/>
              </a:rPr>
              <a:t>50%</a:t>
            </a:r>
            <a:endParaRPr lang="de-DE" sz="1400" dirty="0">
              <a:latin typeface="+mn-lt"/>
              <a:sym typeface="+mn-lt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498992" y="5935973"/>
            <a:ext cx="81546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800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Quelle: IMS </a:t>
            </a:r>
            <a:r>
              <a:rPr lang="de-DE" sz="800" baseline="300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de-DE" sz="8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Disease Analyzer, Anwendung Regressionsmodell zur Berechnung der Risikowahrscheinlichkeiten	</a:t>
            </a:r>
            <a:endParaRPr lang="de-DE" sz="800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0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6&quot;&gt;&lt;elem m_fUsage=&quot;2.86709457282208202145E+00&quot;&gt;&lt;m_msothmcolidx val=&quot;0&quot;/&gt;&lt;m_rgb r=&quot;FF&quot; g=&quot;CF&quot; b=&quot;32&quot;/&gt;&lt;m_nBrightness val=&quot;0&quot;/&gt;&lt;/elem&gt;&lt;elem m_fUsage=&quot;2.09630511000000030464E+00&quot;&gt;&lt;m_msothmcolidx val=&quot;0&quot;/&gt;&lt;m_rgb r=&quot;86&quot; g=&quot;45&quot; b=&quot;99&quot;/&gt;&lt;m_nBrightness val=&quot;0&quot;/&gt;&lt;/elem&gt;&lt;elem m_fUsage=&quot;1.34703967914980959897E+00&quot;&gt;&lt;m_msothmcolidx val=&quot;0&quot;/&gt;&lt;m_rgb r=&quot;00&quot; g=&quot;4C&quot; b=&quot;97&quot;/&gt;&lt;m_nBrightness val=&quot;0&quot;/&gt;&lt;/elem&gt;&lt;elem m_fUsage=&quot;1.18673013257100024020E+00&quot;&gt;&lt;m_msothmcolidx val=&quot;0&quot;/&gt;&lt;m_rgb r=&quot;DF&quot; g=&quot;07&quot; b=&quot;02&quot;/&gt;&lt;m_nBrightness val=&quot;0&quot;/&gt;&lt;/elem&gt;&lt;elem m_fUsage=&quot;1.12686645229366488863E+00&quot;&gt;&lt;m_msothmcolidx val=&quot;0&quot;/&gt;&lt;m_rgb r=&quot;D0&quot; g=&quot;E8&quot; b=&quot;FF&quot;/&gt;&lt;m_nBrightness val=&quot;0&quot;/&gt;&lt;/elem&gt;&lt;elem m_fUsage=&quot;3.91193150979833204062E-01&quot;&gt;&lt;m_msothmcolidx val=&quot;0&quot;/&gt;&lt;m_rgb r=&quot;ED&quot; g=&quot;8B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x97xEARSSX3LlVHSul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qn6_XTV0qHbjx75IdnL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fx8wpJTzOYdAXTQBthc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OhaiRaTDOkv_lZim2bz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bJalPjAEynXUo2EMSng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LnqSg_K0eW2XJrZaMXz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0MaV0eS1.mYh1FXSjI3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x97xEARSSX3LlVHSul5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x97xEARSSX3LlVHSul5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0MaV0eS1.mYh1FXSjI3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x97xEARSSX3LlVHSul5A"/>
</p:tagLst>
</file>

<file path=ppt/theme/theme1.xml><?xml version="1.0" encoding="utf-8"?>
<a:theme xmlns:a="http://schemas.openxmlformats.org/drawingml/2006/main" name="blank">
  <a:themeElements>
    <a:clrScheme name="IMS 2015">
      <a:dk1>
        <a:srgbClr val="000000"/>
      </a:dk1>
      <a:lt1>
        <a:sysClr val="window" lastClr="FFFFFF"/>
      </a:lt1>
      <a:dk2>
        <a:srgbClr val="1C2980"/>
      </a:dk2>
      <a:lt2>
        <a:srgbClr val="25B4FF"/>
      </a:lt2>
      <a:accent1>
        <a:srgbClr val="1C2980"/>
      </a:accent1>
      <a:accent2>
        <a:srgbClr val="FFCF32"/>
      </a:accent2>
      <a:accent3>
        <a:srgbClr val="37DAD3"/>
      </a:accent3>
      <a:accent4>
        <a:srgbClr val="FB4F39"/>
      </a:accent4>
      <a:accent5>
        <a:srgbClr val="20C22F"/>
      </a:accent5>
      <a:accent6>
        <a:srgbClr val="D1DFE5"/>
      </a:accent6>
      <a:hlink>
        <a:srgbClr val="8EAFBF"/>
      </a:hlink>
      <a:folHlink>
        <a:srgbClr val="FB4F39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accent1"/>
          </a:solidFill>
          <a:round/>
          <a:headEnd/>
          <a:tailEnd type="triangle" w="med" len="med"/>
        </a:ln>
      </a:spPr>
      <a:bodyPr/>
      <a:lstStyle>
        <a:defPPr algn="ctr">
          <a:defRPr>
            <a:latin typeface="Arial"/>
            <a:cs typeface="Arial"/>
            <a:sym typeface="Arial"/>
          </a:defRPr>
        </a:defPPr>
      </a:lst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Navy">
      <a:srgbClr val="1C2980"/>
    </a:custClr>
    <a:custClr name="IMS Atmosphere">
      <a:srgbClr val="25B4FF"/>
    </a:custClr>
    <a:custClr name="IMS Teal">
      <a:srgbClr val="37DAD3"/>
    </a:custClr>
    <a:custClr name="IMS Yellow">
      <a:srgbClr val="FFCF32"/>
    </a:custClr>
    <a:custClr name="IMS Green">
      <a:srgbClr val="20C22F"/>
    </a:custClr>
    <a:custClr name="IMS Orange">
      <a:srgbClr val="FF940C"/>
    </a:custClr>
    <a:custClr name="IMS Blue">
      <a:srgbClr val="297DFD"/>
    </a:custClr>
    <a:custClr name="IMS Charcoal">
      <a:srgbClr val="3A4F5A"/>
    </a:custClr>
    <a:custClr name="IMS Gray">
      <a:srgbClr val="8EAFBF"/>
    </a:custClr>
    <a:custClr name="IMS Coral">
      <a:srgbClr val="FB4F39"/>
    </a:custClr>
    <a:custClr name="IMS Natural">
      <a:srgbClr val="F7F5F4"/>
    </a:custClr>
  </a:custClrLst>
</a:theme>
</file>

<file path=ppt/theme/theme2.xml><?xml version="1.0" encoding="utf-8"?>
<a:theme xmlns:a="http://schemas.openxmlformats.org/drawingml/2006/main" name="1_blank">
  <a:themeElements>
    <a:clrScheme name="IMS 2015">
      <a:dk1>
        <a:srgbClr val="000000"/>
      </a:dk1>
      <a:lt1>
        <a:sysClr val="window" lastClr="FFFFFF"/>
      </a:lt1>
      <a:dk2>
        <a:srgbClr val="1C2980"/>
      </a:dk2>
      <a:lt2>
        <a:srgbClr val="25B4FF"/>
      </a:lt2>
      <a:accent1>
        <a:srgbClr val="1C2980"/>
      </a:accent1>
      <a:accent2>
        <a:srgbClr val="FFCF32"/>
      </a:accent2>
      <a:accent3>
        <a:srgbClr val="37DAD3"/>
      </a:accent3>
      <a:accent4>
        <a:srgbClr val="FB4F39"/>
      </a:accent4>
      <a:accent5>
        <a:srgbClr val="20C22F"/>
      </a:accent5>
      <a:accent6>
        <a:srgbClr val="D1DFE5"/>
      </a:accent6>
      <a:hlink>
        <a:srgbClr val="8EAFBF"/>
      </a:hlink>
      <a:folHlink>
        <a:srgbClr val="FB4F39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accent1"/>
          </a:solidFill>
          <a:round/>
          <a:headEnd/>
          <a:tailEnd type="triangle" w="med" len="med"/>
        </a:ln>
      </a:spPr>
      <a:bodyPr/>
      <a:lstStyle>
        <a:defPPr algn="ctr">
          <a:defRPr>
            <a:latin typeface="Arial"/>
            <a:cs typeface="Arial"/>
            <a:sym typeface="Arial"/>
          </a:defRPr>
        </a:defPPr>
      </a:lst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Navy">
      <a:srgbClr val="1C2980"/>
    </a:custClr>
    <a:custClr name="IMS Atmosphere">
      <a:srgbClr val="25B4FF"/>
    </a:custClr>
    <a:custClr name="IMS Teal">
      <a:srgbClr val="37DAD3"/>
    </a:custClr>
    <a:custClr name="IMS Yellow">
      <a:srgbClr val="FFCF32"/>
    </a:custClr>
    <a:custClr name="IMS Green">
      <a:srgbClr val="20C22F"/>
    </a:custClr>
    <a:custClr name="IMS Orange">
      <a:srgbClr val="FF940C"/>
    </a:custClr>
    <a:custClr name="IMS Blue">
      <a:srgbClr val="297DFD"/>
    </a:custClr>
    <a:custClr name="IMS Charcoal">
      <a:srgbClr val="3A4F5A"/>
    </a:custClr>
    <a:custClr name="IMS Gray">
      <a:srgbClr val="8EAFBF"/>
    </a:custClr>
    <a:custClr name="IMS Coral">
      <a:srgbClr val="FB4F39"/>
    </a:custClr>
    <a:custClr name="IMS Natural">
      <a:srgbClr val="F7F5F4"/>
    </a:custClr>
  </a:custClrLst>
</a:theme>
</file>

<file path=ppt/theme/theme3.xml><?xml version="1.0" encoding="utf-8"?>
<a:theme xmlns:a="http://schemas.openxmlformats.org/drawingml/2006/main" name="2_Quintiles_PPT_Template_11Mar15">
  <a:themeElements>
    <a:clrScheme name="QuintilesIMS Combo">
      <a:dk1>
        <a:sysClr val="windowText" lastClr="000000"/>
      </a:dk1>
      <a:lt1>
        <a:sysClr val="window" lastClr="FFFFFF"/>
      </a:lt1>
      <a:dk2>
        <a:srgbClr val="333333"/>
      </a:dk2>
      <a:lt2>
        <a:srgbClr val="FFFBEF"/>
      </a:lt2>
      <a:accent1>
        <a:srgbClr val="297DFD"/>
      </a:accent1>
      <a:accent2>
        <a:srgbClr val="004C97"/>
      </a:accent2>
      <a:accent3>
        <a:srgbClr val="ED8B00"/>
      </a:accent3>
      <a:accent4>
        <a:srgbClr val="84BD00"/>
      </a:accent4>
      <a:accent5>
        <a:srgbClr val="43B649"/>
      </a:accent5>
      <a:accent6>
        <a:srgbClr val="864599"/>
      </a:accent6>
      <a:hlink>
        <a:srgbClr val="297DFD"/>
      </a:hlink>
      <a:folHlink>
        <a:srgbClr val="004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200"/>
          </a:spcBef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ＭＳ Ｐゴシック" charset="-128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E08A2A9-CE67-4671-85A8-36B571D5EED2}" vid="{F2357A08-6A6C-4E42-98A9-FE645BF8DFE2}"/>
    </a:ext>
  </a:extLst>
</a:theme>
</file>

<file path=ppt/theme/theme4.xml><?xml version="1.0" encoding="utf-8"?>
<a:theme xmlns:a="http://schemas.openxmlformats.org/drawingml/2006/main" name="Office Theme">
  <a:themeElements>
    <a:clrScheme name="QuintilesIMS Combo">
      <a:dk1>
        <a:sysClr val="windowText" lastClr="000000"/>
      </a:dk1>
      <a:lt1>
        <a:sysClr val="window" lastClr="FFFFFF"/>
      </a:lt1>
      <a:dk2>
        <a:srgbClr val="333333"/>
      </a:dk2>
      <a:lt2>
        <a:srgbClr val="FFFBEF"/>
      </a:lt2>
      <a:accent1>
        <a:srgbClr val="297DFD"/>
      </a:accent1>
      <a:accent2>
        <a:srgbClr val="004C97"/>
      </a:accent2>
      <a:accent3>
        <a:srgbClr val="ED8B00"/>
      </a:accent3>
      <a:accent4>
        <a:srgbClr val="84BD00"/>
      </a:accent4>
      <a:accent5>
        <a:srgbClr val="43B649"/>
      </a:accent5>
      <a:accent6>
        <a:srgbClr val="864599"/>
      </a:accent6>
      <a:hlink>
        <a:srgbClr val="297DFD"/>
      </a:hlink>
      <a:folHlink>
        <a:srgbClr val="004C9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QuintilesIMS Combo">
      <a:dk1>
        <a:sysClr val="windowText" lastClr="000000"/>
      </a:dk1>
      <a:lt1>
        <a:sysClr val="window" lastClr="FFFFFF"/>
      </a:lt1>
      <a:dk2>
        <a:srgbClr val="333333"/>
      </a:dk2>
      <a:lt2>
        <a:srgbClr val="FFFBEF"/>
      </a:lt2>
      <a:accent1>
        <a:srgbClr val="297DFD"/>
      </a:accent1>
      <a:accent2>
        <a:srgbClr val="004C97"/>
      </a:accent2>
      <a:accent3>
        <a:srgbClr val="ED8B00"/>
      </a:accent3>
      <a:accent4>
        <a:srgbClr val="84BD00"/>
      </a:accent4>
      <a:accent5>
        <a:srgbClr val="43B649"/>
      </a:accent5>
      <a:accent6>
        <a:srgbClr val="864599"/>
      </a:accent6>
      <a:hlink>
        <a:srgbClr val="297DFD"/>
      </a:hlink>
      <a:folHlink>
        <a:srgbClr val="004C9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28BBCD8003E44BC240E48D9D068CA" ma:contentTypeVersion="0" ma:contentTypeDescription="Create a new document." ma:contentTypeScope="" ma:versionID="190f03141b091916b0461515e7bdf12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273E7C-77D6-439D-9953-67AAF9AE33C0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E3A6FA-0453-40DE-A6F7-41C72E06F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5AC1CA3-FEBD-439B-BD34-4616570AB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94</Words>
  <Application>Microsoft Office PowerPoint</Application>
  <PresentationFormat>Bildschirmpräsentation (4:3)</PresentationFormat>
  <Paragraphs>24</Paragraphs>
  <Slides>1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Georgia</vt:lpstr>
      <vt:lpstr>Lucida Grande</vt:lpstr>
      <vt:lpstr>Verdana</vt:lpstr>
      <vt:lpstr>blank</vt:lpstr>
      <vt:lpstr>1_blank</vt:lpstr>
      <vt:lpstr>2_Quintiles_PPT_Template_11Mar15</vt:lpstr>
      <vt:lpstr>think-cell Folie</vt:lpstr>
      <vt:lpstr>Chart</vt:lpstr>
      <vt:lpstr>Erhöhtes Risiko für psychische Erkrankungen auch bei Verdachtsdiagnose</vt:lpstr>
    </vt:vector>
  </TitlesOfParts>
  <Company>Quintiles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Barthel, Thomas (EX2 - Frankfurt)</dc:creator>
  <cp:lastModifiedBy>Carius, Rita</cp:lastModifiedBy>
  <cp:revision>176</cp:revision>
  <cp:lastPrinted>2017-09-12T10:08:02Z</cp:lastPrinted>
  <dcterms:created xsi:type="dcterms:W3CDTF">2017-08-23T08:44:43Z</dcterms:created>
  <dcterms:modified xsi:type="dcterms:W3CDTF">2017-10-11T08:24:57Z</dcterms:modified>
</cp:coreProperties>
</file>