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5466" r:id="rId4"/>
  </p:sldMasterIdLst>
  <p:notesMasterIdLst>
    <p:notesMasterId r:id="rId7"/>
  </p:notesMasterIdLst>
  <p:handoutMasterIdLst>
    <p:handoutMasterId r:id="rId8"/>
  </p:handoutMasterIdLst>
  <p:sldIdLst>
    <p:sldId id="271" r:id="rId5"/>
    <p:sldId id="272" r:id="rId6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F34"/>
    <a:srgbClr val="F7B900"/>
    <a:srgbClr val="333333"/>
    <a:srgbClr val="4B4B4B"/>
    <a:srgbClr val="43B649"/>
    <a:srgbClr val="6D2077"/>
    <a:srgbClr val="32B5FC"/>
    <a:srgbClr val="297DFD"/>
    <a:srgbClr val="004C97"/>
    <a:srgbClr val="84B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38" autoAdjust="0"/>
  </p:normalViewPr>
  <p:slideViewPr>
    <p:cSldViewPr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34" y="5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190500"/>
            <a:ext cx="34544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3400" y="647700"/>
            <a:ext cx="345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 algn="l"/>
            <a:fld id="{2C5B7123-6132-48C5-BC79-663CEC96DBBE}" type="datetime1">
              <a:rPr lang="en-US" sz="1000" smtClean="0">
                <a:solidFill>
                  <a:schemeClr val="tx2"/>
                </a:solidFill>
                <a:latin typeface="+mj-lt"/>
              </a:rPr>
              <a:pPr algn="l"/>
              <a:t>8/17/2017</a:t>
            </a:fld>
            <a:endParaRPr lang="en-US" sz="1000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57200" y="8686800"/>
            <a:ext cx="276701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endParaRPr lang="en-US" sz="10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24263" y="8685213"/>
            <a:ext cx="2776537" cy="3063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fld id="{F5B6B61E-71C8-4769-B257-3377CAF4417B}" type="slidenum">
              <a:rPr lang="en-US" sz="1000" smtClean="0">
                <a:solidFill>
                  <a:schemeClr val="tx2"/>
                </a:solidFill>
              </a:rPr>
              <a:pPr/>
              <a:t>‹Nr.›</a:t>
            </a:fld>
            <a:endParaRPr lang="en-US" sz="1000" dirty="0">
              <a:solidFill>
                <a:schemeClr val="tx2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 bwMode="gray">
          <a:xfrm>
            <a:off x="4951305" y="269240"/>
            <a:ext cx="1416522" cy="307297"/>
            <a:chOff x="4813445" y="5397500"/>
            <a:chExt cx="2736850" cy="593725"/>
          </a:xfrm>
        </p:grpSpPr>
        <p:sp>
          <p:nvSpPr>
            <p:cNvPr id="9" name="Freeform 8"/>
            <p:cNvSpPr>
              <a:spLocks noEditPoints="1"/>
            </p:cNvSpPr>
            <p:nvPr userDrawn="1"/>
          </p:nvSpPr>
          <p:spPr bwMode="gray">
            <a:xfrm>
              <a:off x="5526232" y="5549900"/>
              <a:ext cx="1927225" cy="301625"/>
            </a:xfrm>
            <a:custGeom>
              <a:avLst/>
              <a:gdLst>
                <a:gd name="T0" fmla="*/ 64 w 1231"/>
                <a:gd name="T1" fmla="*/ 183 h 191"/>
                <a:gd name="T2" fmla="*/ 18 w 1231"/>
                <a:gd name="T3" fmla="*/ 18 h 191"/>
                <a:gd name="T4" fmla="*/ 127 w 1231"/>
                <a:gd name="T5" fmla="*/ 92 h 191"/>
                <a:gd name="T6" fmla="*/ 121 w 1231"/>
                <a:gd name="T7" fmla="*/ 191 h 191"/>
                <a:gd name="T8" fmla="*/ 22 w 1231"/>
                <a:gd name="T9" fmla="*/ 92 h 191"/>
                <a:gd name="T10" fmla="*/ 87 w 1231"/>
                <a:gd name="T11" fmla="*/ 156 h 191"/>
                <a:gd name="T12" fmla="*/ 99 w 1231"/>
                <a:gd name="T13" fmla="*/ 142 h 191"/>
                <a:gd name="T14" fmla="*/ 64 w 1231"/>
                <a:gd name="T15" fmla="*/ 20 h 191"/>
                <a:gd name="T16" fmla="*/ 152 w 1231"/>
                <a:gd name="T17" fmla="*/ 136 h 191"/>
                <a:gd name="T18" fmla="*/ 172 w 1231"/>
                <a:gd name="T19" fmla="*/ 133 h 191"/>
                <a:gd name="T20" fmla="*/ 230 w 1231"/>
                <a:gd name="T21" fmla="*/ 56 h 191"/>
                <a:gd name="T22" fmla="*/ 231 w 1231"/>
                <a:gd name="T23" fmla="*/ 182 h 191"/>
                <a:gd name="T24" fmla="*/ 301 w 1231"/>
                <a:gd name="T25" fmla="*/ 182 h 191"/>
                <a:gd name="T26" fmla="*/ 281 w 1231"/>
                <a:gd name="T27" fmla="*/ 56 h 191"/>
                <a:gd name="T28" fmla="*/ 301 w 1231"/>
                <a:gd name="T29" fmla="*/ 182 h 191"/>
                <a:gd name="T30" fmla="*/ 280 w 1231"/>
                <a:gd name="T31" fmla="*/ 1 h 191"/>
                <a:gd name="T32" fmla="*/ 430 w 1231"/>
                <a:gd name="T33" fmla="*/ 182 h 191"/>
                <a:gd name="T34" fmla="*/ 381 w 1231"/>
                <a:gd name="T35" fmla="*/ 73 h 191"/>
                <a:gd name="T36" fmla="*/ 331 w 1231"/>
                <a:gd name="T37" fmla="*/ 182 h 191"/>
                <a:gd name="T38" fmla="*/ 352 w 1231"/>
                <a:gd name="T39" fmla="*/ 68 h 191"/>
                <a:gd name="T40" fmla="*/ 430 w 1231"/>
                <a:gd name="T41" fmla="*/ 102 h 191"/>
                <a:gd name="T42" fmla="*/ 529 w 1231"/>
                <a:gd name="T43" fmla="*/ 182 h 191"/>
                <a:gd name="T44" fmla="*/ 550 w 1231"/>
                <a:gd name="T45" fmla="*/ 56 h 191"/>
                <a:gd name="T46" fmla="*/ 551 w 1231"/>
                <a:gd name="T47" fmla="*/ 24 h 191"/>
                <a:gd name="T48" fmla="*/ 551 w 1231"/>
                <a:gd name="T49" fmla="*/ 1 h 191"/>
                <a:gd name="T50" fmla="*/ 631 w 1231"/>
                <a:gd name="T51" fmla="*/ 119 h 191"/>
                <a:gd name="T52" fmla="*/ 735 w 1231"/>
                <a:gd name="T53" fmla="*/ 125 h 191"/>
                <a:gd name="T54" fmla="*/ 718 w 1231"/>
                <a:gd name="T55" fmla="*/ 151 h 191"/>
                <a:gd name="T56" fmla="*/ 732 w 1231"/>
                <a:gd name="T57" fmla="*/ 164 h 191"/>
                <a:gd name="T58" fmla="*/ 714 w 1231"/>
                <a:gd name="T59" fmla="*/ 109 h 191"/>
                <a:gd name="T60" fmla="*/ 655 w 1231"/>
                <a:gd name="T61" fmla="*/ 90 h 191"/>
                <a:gd name="T62" fmla="*/ 746 w 1231"/>
                <a:gd name="T63" fmla="*/ 165 h 191"/>
                <a:gd name="T64" fmla="*/ 760 w 1231"/>
                <a:gd name="T65" fmla="*/ 151 h 191"/>
                <a:gd name="T66" fmla="*/ 809 w 1231"/>
                <a:gd name="T67" fmla="*/ 128 h 191"/>
                <a:gd name="T68" fmla="*/ 798 w 1231"/>
                <a:gd name="T69" fmla="*/ 55 h 191"/>
                <a:gd name="T70" fmla="*/ 830 w 1231"/>
                <a:gd name="T71" fmla="*/ 83 h 191"/>
                <a:gd name="T72" fmla="*/ 771 w 1231"/>
                <a:gd name="T73" fmla="*/ 92 h 191"/>
                <a:gd name="T74" fmla="*/ 849 w 1231"/>
                <a:gd name="T75" fmla="*/ 144 h 191"/>
                <a:gd name="T76" fmla="*/ 872 w 1231"/>
                <a:gd name="T77" fmla="*/ 182 h 191"/>
                <a:gd name="T78" fmla="*/ 894 w 1231"/>
                <a:gd name="T79" fmla="*/ 2 h 191"/>
                <a:gd name="T80" fmla="*/ 1085 w 1231"/>
                <a:gd name="T81" fmla="*/ 182 h 191"/>
                <a:gd name="T82" fmla="*/ 1017 w 1231"/>
                <a:gd name="T83" fmla="*/ 154 h 191"/>
                <a:gd name="T84" fmla="*/ 952 w 1231"/>
                <a:gd name="T85" fmla="*/ 182 h 191"/>
                <a:gd name="T86" fmla="*/ 951 w 1231"/>
                <a:gd name="T87" fmla="*/ 2 h 191"/>
                <a:gd name="T88" fmla="*/ 1064 w 1231"/>
                <a:gd name="T89" fmla="*/ 2 h 191"/>
                <a:gd name="T90" fmla="*/ 1168 w 1231"/>
                <a:gd name="T91" fmla="*/ 183 h 191"/>
                <a:gd name="T92" fmla="*/ 1120 w 1231"/>
                <a:gd name="T93" fmla="*/ 144 h 191"/>
                <a:gd name="T94" fmla="*/ 1209 w 1231"/>
                <a:gd name="T95" fmla="*/ 132 h 191"/>
                <a:gd name="T96" fmla="*/ 1158 w 1231"/>
                <a:gd name="T97" fmla="*/ 99 h 191"/>
                <a:gd name="T98" fmla="*/ 1169 w 1231"/>
                <a:gd name="T99" fmla="*/ 0 h 191"/>
                <a:gd name="T100" fmla="*/ 1209 w 1231"/>
                <a:gd name="T101" fmla="*/ 35 h 191"/>
                <a:gd name="T102" fmla="*/ 1132 w 1231"/>
                <a:gd name="T103" fmla="*/ 51 h 191"/>
                <a:gd name="T104" fmla="*/ 1182 w 1231"/>
                <a:gd name="T105" fmla="*/ 83 h 191"/>
                <a:gd name="T106" fmla="*/ 1168 w 1231"/>
                <a:gd name="T107" fmla="*/ 183 h 191"/>
                <a:gd name="T108" fmla="*/ 462 w 1231"/>
                <a:gd name="T109" fmla="*/ 147 h 191"/>
                <a:gd name="T110" fmla="*/ 446 w 1231"/>
                <a:gd name="T111" fmla="*/ 56 h 191"/>
                <a:gd name="T112" fmla="*/ 482 w 1231"/>
                <a:gd name="T113" fmla="*/ 19 h 191"/>
                <a:gd name="T114" fmla="*/ 509 w 1231"/>
                <a:gd name="T115" fmla="*/ 73 h 191"/>
                <a:gd name="T116" fmla="*/ 498 w 1231"/>
                <a:gd name="T117" fmla="*/ 164 h 191"/>
                <a:gd name="T118" fmla="*/ 499 w 1231"/>
                <a:gd name="T119" fmla="*/ 182 h 191"/>
                <a:gd name="T120" fmla="*/ 579 w 1231"/>
                <a:gd name="T121" fmla="*/ 148 h 191"/>
                <a:gd name="T122" fmla="*/ 600 w 1231"/>
                <a:gd name="T123" fmla="*/ 147 h 191"/>
                <a:gd name="T124" fmla="*/ 616 w 1231"/>
                <a:gd name="T125" fmla="*/ 16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1" h="191">
                  <a:moveTo>
                    <a:pt x="121" y="191"/>
                  </a:moveTo>
                  <a:cubicBezTo>
                    <a:pt x="102" y="171"/>
                    <a:pt x="102" y="171"/>
                    <a:pt x="102" y="171"/>
                  </a:cubicBezTo>
                  <a:cubicBezTo>
                    <a:pt x="91" y="179"/>
                    <a:pt x="78" y="183"/>
                    <a:pt x="64" y="183"/>
                  </a:cubicBezTo>
                  <a:cubicBezTo>
                    <a:pt x="46" y="183"/>
                    <a:pt x="30" y="177"/>
                    <a:pt x="18" y="165"/>
                  </a:cubicBezTo>
                  <a:cubicBezTo>
                    <a:pt x="1" y="148"/>
                    <a:pt x="0" y="131"/>
                    <a:pt x="0" y="92"/>
                  </a:cubicBezTo>
                  <a:cubicBezTo>
                    <a:pt x="0" y="52"/>
                    <a:pt x="1" y="35"/>
                    <a:pt x="18" y="18"/>
                  </a:cubicBezTo>
                  <a:cubicBezTo>
                    <a:pt x="30" y="6"/>
                    <a:pt x="46" y="0"/>
                    <a:pt x="64" y="0"/>
                  </a:cubicBezTo>
                  <a:cubicBezTo>
                    <a:pt x="82" y="0"/>
                    <a:pt x="97" y="6"/>
                    <a:pt x="109" y="18"/>
                  </a:cubicBezTo>
                  <a:cubicBezTo>
                    <a:pt x="125" y="35"/>
                    <a:pt x="127" y="50"/>
                    <a:pt x="127" y="92"/>
                  </a:cubicBezTo>
                  <a:cubicBezTo>
                    <a:pt x="127" y="125"/>
                    <a:pt x="126" y="143"/>
                    <a:pt x="115" y="158"/>
                  </a:cubicBezTo>
                  <a:cubicBezTo>
                    <a:pt x="135" y="178"/>
                    <a:pt x="135" y="178"/>
                    <a:pt x="135" y="178"/>
                  </a:cubicBezTo>
                  <a:lnTo>
                    <a:pt x="121" y="191"/>
                  </a:lnTo>
                  <a:close/>
                  <a:moveTo>
                    <a:pt x="64" y="20"/>
                  </a:moveTo>
                  <a:cubicBezTo>
                    <a:pt x="52" y="20"/>
                    <a:pt x="41" y="24"/>
                    <a:pt x="34" y="32"/>
                  </a:cubicBezTo>
                  <a:cubicBezTo>
                    <a:pt x="23" y="42"/>
                    <a:pt x="22" y="54"/>
                    <a:pt x="22" y="92"/>
                  </a:cubicBezTo>
                  <a:cubicBezTo>
                    <a:pt x="22" y="129"/>
                    <a:pt x="23" y="141"/>
                    <a:pt x="34" y="152"/>
                  </a:cubicBezTo>
                  <a:cubicBezTo>
                    <a:pt x="41" y="159"/>
                    <a:pt x="52" y="164"/>
                    <a:pt x="64" y="164"/>
                  </a:cubicBezTo>
                  <a:cubicBezTo>
                    <a:pt x="73" y="164"/>
                    <a:pt x="80" y="161"/>
                    <a:pt x="87" y="156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99" y="142"/>
                    <a:pt x="99" y="142"/>
                    <a:pt x="99" y="142"/>
                  </a:cubicBezTo>
                  <a:cubicBezTo>
                    <a:pt x="105" y="132"/>
                    <a:pt x="105" y="118"/>
                    <a:pt x="105" y="92"/>
                  </a:cubicBezTo>
                  <a:cubicBezTo>
                    <a:pt x="105" y="54"/>
                    <a:pt x="104" y="42"/>
                    <a:pt x="93" y="32"/>
                  </a:cubicBezTo>
                  <a:cubicBezTo>
                    <a:pt x="86" y="24"/>
                    <a:pt x="75" y="20"/>
                    <a:pt x="64" y="20"/>
                  </a:cubicBezTo>
                  <a:close/>
                  <a:moveTo>
                    <a:pt x="197" y="183"/>
                  </a:moveTo>
                  <a:cubicBezTo>
                    <a:pt x="184" y="183"/>
                    <a:pt x="172" y="179"/>
                    <a:pt x="165" y="171"/>
                  </a:cubicBezTo>
                  <a:cubicBezTo>
                    <a:pt x="156" y="163"/>
                    <a:pt x="152" y="151"/>
                    <a:pt x="152" y="136"/>
                  </a:cubicBezTo>
                  <a:cubicBezTo>
                    <a:pt x="152" y="56"/>
                    <a:pt x="152" y="56"/>
                    <a:pt x="152" y="56"/>
                  </a:cubicBezTo>
                  <a:cubicBezTo>
                    <a:pt x="172" y="56"/>
                    <a:pt x="172" y="56"/>
                    <a:pt x="172" y="56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172" y="154"/>
                    <a:pt x="182" y="165"/>
                    <a:pt x="201" y="165"/>
                  </a:cubicBezTo>
                  <a:cubicBezTo>
                    <a:pt x="220" y="165"/>
                    <a:pt x="230" y="153"/>
                    <a:pt x="230" y="133"/>
                  </a:cubicBezTo>
                  <a:cubicBezTo>
                    <a:pt x="230" y="56"/>
                    <a:pt x="230" y="56"/>
                    <a:pt x="230" y="56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1" y="182"/>
                    <a:pt x="251" y="182"/>
                    <a:pt x="251" y="182"/>
                  </a:cubicBezTo>
                  <a:cubicBezTo>
                    <a:pt x="231" y="182"/>
                    <a:pt x="231" y="182"/>
                    <a:pt x="231" y="182"/>
                  </a:cubicBezTo>
                  <a:cubicBezTo>
                    <a:pt x="231" y="170"/>
                    <a:pt x="231" y="170"/>
                    <a:pt x="231" y="170"/>
                  </a:cubicBezTo>
                  <a:cubicBezTo>
                    <a:pt x="222" y="178"/>
                    <a:pt x="210" y="183"/>
                    <a:pt x="197" y="183"/>
                  </a:cubicBezTo>
                  <a:close/>
                  <a:moveTo>
                    <a:pt x="301" y="182"/>
                  </a:moveTo>
                  <a:cubicBezTo>
                    <a:pt x="281" y="182"/>
                    <a:pt x="281" y="182"/>
                    <a:pt x="281" y="182"/>
                  </a:cubicBezTo>
                  <a:cubicBezTo>
                    <a:pt x="281" y="115"/>
                    <a:pt x="281" y="115"/>
                    <a:pt x="281" y="115"/>
                  </a:cubicBezTo>
                  <a:cubicBezTo>
                    <a:pt x="281" y="56"/>
                    <a:pt x="281" y="56"/>
                    <a:pt x="281" y="56"/>
                  </a:cubicBezTo>
                  <a:cubicBezTo>
                    <a:pt x="301" y="56"/>
                    <a:pt x="301" y="56"/>
                    <a:pt x="301" y="56"/>
                  </a:cubicBezTo>
                  <a:cubicBezTo>
                    <a:pt x="301" y="114"/>
                    <a:pt x="301" y="114"/>
                    <a:pt x="301" y="114"/>
                  </a:cubicBezTo>
                  <a:lnTo>
                    <a:pt x="301" y="182"/>
                  </a:lnTo>
                  <a:close/>
                  <a:moveTo>
                    <a:pt x="303" y="24"/>
                  </a:moveTo>
                  <a:cubicBezTo>
                    <a:pt x="280" y="24"/>
                    <a:pt x="280" y="24"/>
                    <a:pt x="280" y="24"/>
                  </a:cubicBezTo>
                  <a:cubicBezTo>
                    <a:pt x="280" y="1"/>
                    <a:pt x="280" y="1"/>
                    <a:pt x="280" y="1"/>
                  </a:cubicBezTo>
                  <a:cubicBezTo>
                    <a:pt x="303" y="1"/>
                    <a:pt x="303" y="1"/>
                    <a:pt x="303" y="1"/>
                  </a:cubicBezTo>
                  <a:lnTo>
                    <a:pt x="303" y="24"/>
                  </a:lnTo>
                  <a:close/>
                  <a:moveTo>
                    <a:pt x="430" y="182"/>
                  </a:moveTo>
                  <a:cubicBezTo>
                    <a:pt x="410" y="182"/>
                    <a:pt x="410" y="182"/>
                    <a:pt x="410" y="182"/>
                  </a:cubicBezTo>
                  <a:cubicBezTo>
                    <a:pt x="410" y="105"/>
                    <a:pt x="410" y="105"/>
                    <a:pt x="410" y="105"/>
                  </a:cubicBezTo>
                  <a:cubicBezTo>
                    <a:pt x="410" y="85"/>
                    <a:pt x="399" y="73"/>
                    <a:pt x="381" y="73"/>
                  </a:cubicBezTo>
                  <a:cubicBezTo>
                    <a:pt x="362" y="73"/>
                    <a:pt x="352" y="85"/>
                    <a:pt x="352" y="105"/>
                  </a:cubicBezTo>
                  <a:cubicBezTo>
                    <a:pt x="352" y="182"/>
                    <a:pt x="352" y="182"/>
                    <a:pt x="352" y="182"/>
                  </a:cubicBezTo>
                  <a:cubicBezTo>
                    <a:pt x="331" y="182"/>
                    <a:pt x="331" y="182"/>
                    <a:pt x="331" y="182"/>
                  </a:cubicBezTo>
                  <a:cubicBezTo>
                    <a:pt x="331" y="56"/>
                    <a:pt x="331" y="56"/>
                    <a:pt x="331" y="56"/>
                  </a:cubicBezTo>
                  <a:cubicBezTo>
                    <a:pt x="352" y="56"/>
                    <a:pt x="352" y="56"/>
                    <a:pt x="352" y="56"/>
                  </a:cubicBezTo>
                  <a:cubicBezTo>
                    <a:pt x="352" y="68"/>
                    <a:pt x="352" y="68"/>
                    <a:pt x="352" y="68"/>
                  </a:cubicBezTo>
                  <a:cubicBezTo>
                    <a:pt x="360" y="59"/>
                    <a:pt x="372" y="55"/>
                    <a:pt x="385" y="55"/>
                  </a:cubicBezTo>
                  <a:cubicBezTo>
                    <a:pt x="398" y="55"/>
                    <a:pt x="409" y="59"/>
                    <a:pt x="417" y="67"/>
                  </a:cubicBezTo>
                  <a:cubicBezTo>
                    <a:pt x="426" y="75"/>
                    <a:pt x="430" y="87"/>
                    <a:pt x="430" y="102"/>
                  </a:cubicBezTo>
                  <a:lnTo>
                    <a:pt x="430" y="182"/>
                  </a:lnTo>
                  <a:close/>
                  <a:moveTo>
                    <a:pt x="550" y="182"/>
                  </a:moveTo>
                  <a:cubicBezTo>
                    <a:pt x="529" y="182"/>
                    <a:pt x="529" y="182"/>
                    <a:pt x="529" y="182"/>
                  </a:cubicBezTo>
                  <a:cubicBezTo>
                    <a:pt x="529" y="113"/>
                    <a:pt x="529" y="113"/>
                    <a:pt x="529" y="113"/>
                  </a:cubicBezTo>
                  <a:cubicBezTo>
                    <a:pt x="529" y="56"/>
                    <a:pt x="529" y="56"/>
                    <a:pt x="529" y="56"/>
                  </a:cubicBezTo>
                  <a:cubicBezTo>
                    <a:pt x="550" y="56"/>
                    <a:pt x="550" y="56"/>
                    <a:pt x="550" y="56"/>
                  </a:cubicBezTo>
                  <a:cubicBezTo>
                    <a:pt x="550" y="113"/>
                    <a:pt x="550" y="113"/>
                    <a:pt x="550" y="113"/>
                  </a:cubicBezTo>
                  <a:lnTo>
                    <a:pt x="550" y="182"/>
                  </a:lnTo>
                  <a:close/>
                  <a:moveTo>
                    <a:pt x="551" y="24"/>
                  </a:moveTo>
                  <a:cubicBezTo>
                    <a:pt x="528" y="24"/>
                    <a:pt x="528" y="24"/>
                    <a:pt x="528" y="2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51" y="1"/>
                    <a:pt x="551" y="1"/>
                    <a:pt x="551" y="1"/>
                  </a:cubicBezTo>
                  <a:lnTo>
                    <a:pt x="551" y="24"/>
                  </a:lnTo>
                  <a:close/>
                  <a:moveTo>
                    <a:pt x="686" y="183"/>
                  </a:moveTo>
                  <a:cubicBezTo>
                    <a:pt x="651" y="183"/>
                    <a:pt x="631" y="160"/>
                    <a:pt x="631" y="119"/>
                  </a:cubicBezTo>
                  <a:cubicBezTo>
                    <a:pt x="631" y="79"/>
                    <a:pt x="651" y="55"/>
                    <a:pt x="683" y="55"/>
                  </a:cubicBezTo>
                  <a:cubicBezTo>
                    <a:pt x="715" y="55"/>
                    <a:pt x="735" y="78"/>
                    <a:pt x="735" y="116"/>
                  </a:cubicBezTo>
                  <a:cubicBezTo>
                    <a:pt x="735" y="125"/>
                    <a:pt x="735" y="125"/>
                    <a:pt x="735" y="125"/>
                  </a:cubicBezTo>
                  <a:cubicBezTo>
                    <a:pt x="652" y="125"/>
                    <a:pt x="652" y="125"/>
                    <a:pt x="652" y="125"/>
                  </a:cubicBezTo>
                  <a:cubicBezTo>
                    <a:pt x="652" y="151"/>
                    <a:pt x="664" y="165"/>
                    <a:pt x="687" y="165"/>
                  </a:cubicBezTo>
                  <a:cubicBezTo>
                    <a:pt x="700" y="165"/>
                    <a:pt x="708" y="161"/>
                    <a:pt x="718" y="151"/>
                  </a:cubicBezTo>
                  <a:cubicBezTo>
                    <a:pt x="719" y="150"/>
                    <a:pt x="719" y="150"/>
                    <a:pt x="719" y="150"/>
                  </a:cubicBezTo>
                  <a:cubicBezTo>
                    <a:pt x="733" y="163"/>
                    <a:pt x="733" y="163"/>
                    <a:pt x="733" y="163"/>
                  </a:cubicBezTo>
                  <a:cubicBezTo>
                    <a:pt x="732" y="164"/>
                    <a:pt x="732" y="164"/>
                    <a:pt x="732" y="164"/>
                  </a:cubicBezTo>
                  <a:cubicBezTo>
                    <a:pt x="720" y="176"/>
                    <a:pt x="708" y="183"/>
                    <a:pt x="686" y="183"/>
                  </a:cubicBezTo>
                  <a:close/>
                  <a:moveTo>
                    <a:pt x="652" y="109"/>
                  </a:moveTo>
                  <a:cubicBezTo>
                    <a:pt x="714" y="109"/>
                    <a:pt x="714" y="109"/>
                    <a:pt x="714" y="109"/>
                  </a:cubicBezTo>
                  <a:cubicBezTo>
                    <a:pt x="713" y="100"/>
                    <a:pt x="713" y="96"/>
                    <a:pt x="710" y="90"/>
                  </a:cubicBezTo>
                  <a:cubicBezTo>
                    <a:pt x="705" y="79"/>
                    <a:pt x="695" y="73"/>
                    <a:pt x="683" y="73"/>
                  </a:cubicBezTo>
                  <a:cubicBezTo>
                    <a:pt x="671" y="73"/>
                    <a:pt x="661" y="79"/>
                    <a:pt x="655" y="90"/>
                  </a:cubicBezTo>
                  <a:cubicBezTo>
                    <a:pt x="653" y="96"/>
                    <a:pt x="652" y="100"/>
                    <a:pt x="652" y="109"/>
                  </a:cubicBezTo>
                  <a:close/>
                  <a:moveTo>
                    <a:pt x="798" y="183"/>
                  </a:moveTo>
                  <a:cubicBezTo>
                    <a:pt x="775" y="183"/>
                    <a:pt x="759" y="178"/>
                    <a:pt x="746" y="165"/>
                  </a:cubicBezTo>
                  <a:cubicBezTo>
                    <a:pt x="745" y="164"/>
                    <a:pt x="745" y="164"/>
                    <a:pt x="745" y="164"/>
                  </a:cubicBezTo>
                  <a:cubicBezTo>
                    <a:pt x="759" y="150"/>
                    <a:pt x="759" y="150"/>
                    <a:pt x="759" y="150"/>
                  </a:cubicBezTo>
                  <a:cubicBezTo>
                    <a:pt x="760" y="151"/>
                    <a:pt x="760" y="151"/>
                    <a:pt x="760" y="151"/>
                  </a:cubicBezTo>
                  <a:cubicBezTo>
                    <a:pt x="769" y="161"/>
                    <a:pt x="781" y="165"/>
                    <a:pt x="797" y="165"/>
                  </a:cubicBezTo>
                  <a:cubicBezTo>
                    <a:pt x="809" y="165"/>
                    <a:pt x="829" y="163"/>
                    <a:pt x="829" y="145"/>
                  </a:cubicBezTo>
                  <a:cubicBezTo>
                    <a:pt x="829" y="134"/>
                    <a:pt x="823" y="129"/>
                    <a:pt x="809" y="128"/>
                  </a:cubicBezTo>
                  <a:cubicBezTo>
                    <a:pt x="789" y="126"/>
                    <a:pt x="789" y="126"/>
                    <a:pt x="789" y="126"/>
                  </a:cubicBezTo>
                  <a:cubicBezTo>
                    <a:pt x="764" y="124"/>
                    <a:pt x="751" y="113"/>
                    <a:pt x="751" y="92"/>
                  </a:cubicBezTo>
                  <a:cubicBezTo>
                    <a:pt x="751" y="70"/>
                    <a:pt x="770" y="55"/>
                    <a:pt x="798" y="55"/>
                  </a:cubicBezTo>
                  <a:cubicBezTo>
                    <a:pt x="816" y="55"/>
                    <a:pt x="832" y="59"/>
                    <a:pt x="843" y="68"/>
                  </a:cubicBezTo>
                  <a:cubicBezTo>
                    <a:pt x="844" y="69"/>
                    <a:pt x="844" y="69"/>
                    <a:pt x="844" y="69"/>
                  </a:cubicBezTo>
                  <a:cubicBezTo>
                    <a:pt x="830" y="83"/>
                    <a:pt x="830" y="83"/>
                    <a:pt x="830" y="83"/>
                  </a:cubicBezTo>
                  <a:cubicBezTo>
                    <a:pt x="829" y="82"/>
                    <a:pt x="829" y="82"/>
                    <a:pt x="829" y="82"/>
                  </a:cubicBezTo>
                  <a:cubicBezTo>
                    <a:pt x="821" y="76"/>
                    <a:pt x="811" y="73"/>
                    <a:pt x="798" y="73"/>
                  </a:cubicBezTo>
                  <a:cubicBezTo>
                    <a:pt x="781" y="73"/>
                    <a:pt x="771" y="79"/>
                    <a:pt x="771" y="92"/>
                  </a:cubicBezTo>
                  <a:cubicBezTo>
                    <a:pt x="771" y="102"/>
                    <a:pt x="778" y="107"/>
                    <a:pt x="792" y="108"/>
                  </a:cubicBezTo>
                  <a:cubicBezTo>
                    <a:pt x="811" y="110"/>
                    <a:pt x="811" y="110"/>
                    <a:pt x="811" y="110"/>
                  </a:cubicBezTo>
                  <a:cubicBezTo>
                    <a:pt x="827" y="112"/>
                    <a:pt x="849" y="117"/>
                    <a:pt x="849" y="144"/>
                  </a:cubicBezTo>
                  <a:cubicBezTo>
                    <a:pt x="849" y="168"/>
                    <a:pt x="829" y="183"/>
                    <a:pt x="798" y="183"/>
                  </a:cubicBezTo>
                  <a:close/>
                  <a:moveTo>
                    <a:pt x="894" y="182"/>
                  </a:moveTo>
                  <a:cubicBezTo>
                    <a:pt x="872" y="182"/>
                    <a:pt x="872" y="182"/>
                    <a:pt x="872" y="182"/>
                  </a:cubicBezTo>
                  <a:cubicBezTo>
                    <a:pt x="872" y="100"/>
                    <a:pt x="872" y="100"/>
                    <a:pt x="872" y="100"/>
                  </a:cubicBezTo>
                  <a:cubicBezTo>
                    <a:pt x="872" y="2"/>
                    <a:pt x="872" y="2"/>
                    <a:pt x="872" y="2"/>
                  </a:cubicBezTo>
                  <a:cubicBezTo>
                    <a:pt x="894" y="2"/>
                    <a:pt x="894" y="2"/>
                    <a:pt x="894" y="2"/>
                  </a:cubicBezTo>
                  <a:cubicBezTo>
                    <a:pt x="894" y="100"/>
                    <a:pt x="894" y="100"/>
                    <a:pt x="894" y="100"/>
                  </a:cubicBezTo>
                  <a:lnTo>
                    <a:pt x="894" y="182"/>
                  </a:lnTo>
                  <a:close/>
                  <a:moveTo>
                    <a:pt x="1085" y="182"/>
                  </a:moveTo>
                  <a:cubicBezTo>
                    <a:pt x="1063" y="182"/>
                    <a:pt x="1063" y="182"/>
                    <a:pt x="1063" y="182"/>
                  </a:cubicBezTo>
                  <a:cubicBezTo>
                    <a:pt x="1063" y="51"/>
                    <a:pt x="1063" y="51"/>
                    <a:pt x="1063" y="51"/>
                  </a:cubicBezTo>
                  <a:cubicBezTo>
                    <a:pt x="1017" y="154"/>
                    <a:pt x="1017" y="154"/>
                    <a:pt x="1017" y="154"/>
                  </a:cubicBezTo>
                  <a:cubicBezTo>
                    <a:pt x="999" y="154"/>
                    <a:pt x="999" y="154"/>
                    <a:pt x="999" y="154"/>
                  </a:cubicBezTo>
                  <a:cubicBezTo>
                    <a:pt x="952" y="51"/>
                    <a:pt x="952" y="51"/>
                    <a:pt x="952" y="51"/>
                  </a:cubicBezTo>
                  <a:cubicBezTo>
                    <a:pt x="952" y="182"/>
                    <a:pt x="952" y="182"/>
                    <a:pt x="952" y="182"/>
                  </a:cubicBezTo>
                  <a:cubicBezTo>
                    <a:pt x="930" y="182"/>
                    <a:pt x="930" y="182"/>
                    <a:pt x="930" y="182"/>
                  </a:cubicBezTo>
                  <a:cubicBezTo>
                    <a:pt x="930" y="2"/>
                    <a:pt x="930" y="2"/>
                    <a:pt x="930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1008" y="126"/>
                    <a:pt x="1008" y="126"/>
                    <a:pt x="1008" y="126"/>
                  </a:cubicBezTo>
                  <a:cubicBezTo>
                    <a:pt x="1064" y="2"/>
                    <a:pt x="1064" y="2"/>
                    <a:pt x="1064" y="2"/>
                  </a:cubicBezTo>
                  <a:cubicBezTo>
                    <a:pt x="1085" y="2"/>
                    <a:pt x="1085" y="2"/>
                    <a:pt x="1085" y="2"/>
                  </a:cubicBezTo>
                  <a:lnTo>
                    <a:pt x="1085" y="182"/>
                  </a:lnTo>
                  <a:close/>
                  <a:moveTo>
                    <a:pt x="1168" y="183"/>
                  </a:moveTo>
                  <a:cubicBezTo>
                    <a:pt x="1141" y="183"/>
                    <a:pt x="1123" y="176"/>
                    <a:pt x="1106" y="159"/>
                  </a:cubicBezTo>
                  <a:cubicBezTo>
                    <a:pt x="1106" y="158"/>
                    <a:pt x="1106" y="158"/>
                    <a:pt x="1106" y="158"/>
                  </a:cubicBezTo>
                  <a:cubicBezTo>
                    <a:pt x="1120" y="144"/>
                    <a:pt x="1120" y="144"/>
                    <a:pt x="1120" y="144"/>
                  </a:cubicBezTo>
                  <a:cubicBezTo>
                    <a:pt x="1121" y="145"/>
                    <a:pt x="1121" y="145"/>
                    <a:pt x="1121" y="145"/>
                  </a:cubicBezTo>
                  <a:cubicBezTo>
                    <a:pt x="1135" y="159"/>
                    <a:pt x="1148" y="164"/>
                    <a:pt x="1168" y="164"/>
                  </a:cubicBezTo>
                  <a:cubicBezTo>
                    <a:pt x="1194" y="164"/>
                    <a:pt x="1209" y="152"/>
                    <a:pt x="1209" y="132"/>
                  </a:cubicBezTo>
                  <a:cubicBezTo>
                    <a:pt x="1209" y="123"/>
                    <a:pt x="1207" y="116"/>
                    <a:pt x="1201" y="111"/>
                  </a:cubicBezTo>
                  <a:cubicBezTo>
                    <a:pt x="1196" y="106"/>
                    <a:pt x="1191" y="104"/>
                    <a:pt x="1179" y="102"/>
                  </a:cubicBezTo>
                  <a:cubicBezTo>
                    <a:pt x="1158" y="99"/>
                    <a:pt x="1158" y="99"/>
                    <a:pt x="1158" y="99"/>
                  </a:cubicBezTo>
                  <a:cubicBezTo>
                    <a:pt x="1143" y="97"/>
                    <a:pt x="1133" y="93"/>
                    <a:pt x="1125" y="86"/>
                  </a:cubicBezTo>
                  <a:cubicBezTo>
                    <a:pt x="1115" y="77"/>
                    <a:pt x="1111" y="66"/>
                    <a:pt x="1111" y="51"/>
                  </a:cubicBezTo>
                  <a:cubicBezTo>
                    <a:pt x="1111" y="20"/>
                    <a:pt x="1133" y="0"/>
                    <a:pt x="1169" y="0"/>
                  </a:cubicBezTo>
                  <a:cubicBezTo>
                    <a:pt x="1191" y="0"/>
                    <a:pt x="1207" y="6"/>
                    <a:pt x="1222" y="20"/>
                  </a:cubicBezTo>
                  <a:cubicBezTo>
                    <a:pt x="1223" y="21"/>
                    <a:pt x="1223" y="21"/>
                    <a:pt x="1223" y="21"/>
                  </a:cubicBezTo>
                  <a:cubicBezTo>
                    <a:pt x="1209" y="35"/>
                    <a:pt x="1209" y="35"/>
                    <a:pt x="1209" y="35"/>
                  </a:cubicBezTo>
                  <a:cubicBezTo>
                    <a:pt x="1208" y="34"/>
                    <a:pt x="1208" y="34"/>
                    <a:pt x="1208" y="34"/>
                  </a:cubicBezTo>
                  <a:cubicBezTo>
                    <a:pt x="1197" y="23"/>
                    <a:pt x="1185" y="19"/>
                    <a:pt x="1168" y="19"/>
                  </a:cubicBezTo>
                  <a:cubicBezTo>
                    <a:pt x="1146" y="19"/>
                    <a:pt x="1132" y="31"/>
                    <a:pt x="1132" y="51"/>
                  </a:cubicBezTo>
                  <a:cubicBezTo>
                    <a:pt x="1132" y="59"/>
                    <a:pt x="1134" y="66"/>
                    <a:pt x="1139" y="70"/>
                  </a:cubicBezTo>
                  <a:cubicBezTo>
                    <a:pt x="1144" y="75"/>
                    <a:pt x="1152" y="78"/>
                    <a:pt x="1162" y="79"/>
                  </a:cubicBezTo>
                  <a:cubicBezTo>
                    <a:pt x="1182" y="83"/>
                    <a:pt x="1182" y="83"/>
                    <a:pt x="1182" y="83"/>
                  </a:cubicBezTo>
                  <a:cubicBezTo>
                    <a:pt x="1199" y="85"/>
                    <a:pt x="1207" y="88"/>
                    <a:pt x="1215" y="96"/>
                  </a:cubicBezTo>
                  <a:cubicBezTo>
                    <a:pt x="1225" y="104"/>
                    <a:pt x="1231" y="117"/>
                    <a:pt x="1231" y="132"/>
                  </a:cubicBezTo>
                  <a:cubicBezTo>
                    <a:pt x="1231" y="163"/>
                    <a:pt x="1206" y="183"/>
                    <a:pt x="1168" y="183"/>
                  </a:cubicBezTo>
                  <a:close/>
                  <a:moveTo>
                    <a:pt x="499" y="182"/>
                  </a:moveTo>
                  <a:cubicBezTo>
                    <a:pt x="495" y="182"/>
                    <a:pt x="495" y="182"/>
                    <a:pt x="495" y="182"/>
                  </a:cubicBezTo>
                  <a:cubicBezTo>
                    <a:pt x="475" y="182"/>
                    <a:pt x="462" y="168"/>
                    <a:pt x="462" y="147"/>
                  </a:cubicBezTo>
                  <a:cubicBezTo>
                    <a:pt x="462" y="73"/>
                    <a:pt x="462" y="73"/>
                    <a:pt x="462" y="73"/>
                  </a:cubicBezTo>
                  <a:cubicBezTo>
                    <a:pt x="446" y="73"/>
                    <a:pt x="446" y="73"/>
                    <a:pt x="446" y="73"/>
                  </a:cubicBezTo>
                  <a:cubicBezTo>
                    <a:pt x="446" y="56"/>
                    <a:pt x="446" y="56"/>
                    <a:pt x="446" y="56"/>
                  </a:cubicBezTo>
                  <a:cubicBezTo>
                    <a:pt x="462" y="56"/>
                    <a:pt x="462" y="56"/>
                    <a:pt x="462" y="56"/>
                  </a:cubicBezTo>
                  <a:cubicBezTo>
                    <a:pt x="462" y="19"/>
                    <a:pt x="462" y="19"/>
                    <a:pt x="462" y="19"/>
                  </a:cubicBezTo>
                  <a:cubicBezTo>
                    <a:pt x="482" y="19"/>
                    <a:pt x="482" y="19"/>
                    <a:pt x="482" y="19"/>
                  </a:cubicBezTo>
                  <a:cubicBezTo>
                    <a:pt x="482" y="56"/>
                    <a:pt x="482" y="56"/>
                    <a:pt x="482" y="56"/>
                  </a:cubicBezTo>
                  <a:cubicBezTo>
                    <a:pt x="509" y="56"/>
                    <a:pt x="509" y="56"/>
                    <a:pt x="509" y="56"/>
                  </a:cubicBezTo>
                  <a:cubicBezTo>
                    <a:pt x="509" y="73"/>
                    <a:pt x="509" y="73"/>
                    <a:pt x="509" y="73"/>
                  </a:cubicBezTo>
                  <a:cubicBezTo>
                    <a:pt x="482" y="73"/>
                    <a:pt x="482" y="73"/>
                    <a:pt x="482" y="73"/>
                  </a:cubicBezTo>
                  <a:cubicBezTo>
                    <a:pt x="482" y="147"/>
                    <a:pt x="482" y="147"/>
                    <a:pt x="482" y="147"/>
                  </a:cubicBezTo>
                  <a:cubicBezTo>
                    <a:pt x="482" y="158"/>
                    <a:pt x="488" y="164"/>
                    <a:pt x="498" y="164"/>
                  </a:cubicBezTo>
                  <a:cubicBezTo>
                    <a:pt x="499" y="164"/>
                    <a:pt x="499" y="164"/>
                    <a:pt x="499" y="164"/>
                  </a:cubicBezTo>
                  <a:cubicBezTo>
                    <a:pt x="499" y="165"/>
                    <a:pt x="499" y="165"/>
                    <a:pt x="499" y="165"/>
                  </a:cubicBezTo>
                  <a:lnTo>
                    <a:pt x="499" y="182"/>
                  </a:lnTo>
                  <a:close/>
                  <a:moveTo>
                    <a:pt x="616" y="182"/>
                  </a:moveTo>
                  <a:cubicBezTo>
                    <a:pt x="612" y="182"/>
                    <a:pt x="612" y="182"/>
                    <a:pt x="612" y="182"/>
                  </a:cubicBezTo>
                  <a:cubicBezTo>
                    <a:pt x="591" y="182"/>
                    <a:pt x="579" y="169"/>
                    <a:pt x="579" y="148"/>
                  </a:cubicBezTo>
                  <a:cubicBezTo>
                    <a:pt x="579" y="2"/>
                    <a:pt x="579" y="2"/>
                    <a:pt x="579" y="2"/>
                  </a:cubicBezTo>
                  <a:cubicBezTo>
                    <a:pt x="600" y="2"/>
                    <a:pt x="600" y="2"/>
                    <a:pt x="600" y="2"/>
                  </a:cubicBezTo>
                  <a:cubicBezTo>
                    <a:pt x="600" y="147"/>
                    <a:pt x="600" y="147"/>
                    <a:pt x="600" y="147"/>
                  </a:cubicBezTo>
                  <a:cubicBezTo>
                    <a:pt x="600" y="159"/>
                    <a:pt x="604" y="164"/>
                    <a:pt x="615" y="164"/>
                  </a:cubicBezTo>
                  <a:cubicBezTo>
                    <a:pt x="616" y="164"/>
                    <a:pt x="616" y="164"/>
                    <a:pt x="616" y="164"/>
                  </a:cubicBezTo>
                  <a:cubicBezTo>
                    <a:pt x="616" y="165"/>
                    <a:pt x="616" y="165"/>
                    <a:pt x="616" y="165"/>
                  </a:cubicBezTo>
                  <a:lnTo>
                    <a:pt x="616" y="182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gray">
            <a:xfrm>
              <a:off x="7474095" y="5549900"/>
              <a:ext cx="76200" cy="41275"/>
            </a:xfrm>
            <a:custGeom>
              <a:avLst/>
              <a:gdLst>
                <a:gd name="T0" fmla="*/ 12 w 48"/>
                <a:gd name="T1" fmla="*/ 4 h 26"/>
                <a:gd name="T2" fmla="*/ 12 w 48"/>
                <a:gd name="T3" fmla="*/ 26 h 26"/>
                <a:gd name="T4" fmla="*/ 7 w 48"/>
                <a:gd name="T5" fmla="*/ 26 h 26"/>
                <a:gd name="T6" fmla="*/ 7 w 48"/>
                <a:gd name="T7" fmla="*/ 4 h 26"/>
                <a:gd name="T8" fmla="*/ 0 w 48"/>
                <a:gd name="T9" fmla="*/ 4 h 26"/>
                <a:gd name="T10" fmla="*/ 0 w 48"/>
                <a:gd name="T11" fmla="*/ 0 h 26"/>
                <a:gd name="T12" fmla="*/ 18 w 48"/>
                <a:gd name="T13" fmla="*/ 0 h 26"/>
                <a:gd name="T14" fmla="*/ 18 w 48"/>
                <a:gd name="T15" fmla="*/ 4 h 26"/>
                <a:gd name="T16" fmla="*/ 12 w 48"/>
                <a:gd name="T17" fmla="*/ 4 h 26"/>
                <a:gd name="T18" fmla="*/ 43 w 48"/>
                <a:gd name="T19" fmla="*/ 26 h 26"/>
                <a:gd name="T20" fmla="*/ 43 w 48"/>
                <a:gd name="T21" fmla="*/ 9 h 26"/>
                <a:gd name="T22" fmla="*/ 37 w 48"/>
                <a:gd name="T23" fmla="*/ 20 h 26"/>
                <a:gd name="T24" fmla="*/ 33 w 48"/>
                <a:gd name="T25" fmla="*/ 20 h 26"/>
                <a:gd name="T26" fmla="*/ 27 w 48"/>
                <a:gd name="T27" fmla="*/ 9 h 26"/>
                <a:gd name="T28" fmla="*/ 27 w 48"/>
                <a:gd name="T29" fmla="*/ 26 h 26"/>
                <a:gd name="T30" fmla="*/ 23 w 48"/>
                <a:gd name="T31" fmla="*/ 26 h 26"/>
                <a:gd name="T32" fmla="*/ 23 w 48"/>
                <a:gd name="T33" fmla="*/ 0 h 26"/>
                <a:gd name="T34" fmla="*/ 27 w 48"/>
                <a:gd name="T35" fmla="*/ 0 h 26"/>
                <a:gd name="T36" fmla="*/ 35 w 48"/>
                <a:gd name="T37" fmla="*/ 15 h 26"/>
                <a:gd name="T38" fmla="*/ 43 w 48"/>
                <a:gd name="T39" fmla="*/ 0 h 26"/>
                <a:gd name="T40" fmla="*/ 48 w 48"/>
                <a:gd name="T41" fmla="*/ 0 h 26"/>
                <a:gd name="T42" fmla="*/ 48 w 48"/>
                <a:gd name="T43" fmla="*/ 26 h 26"/>
                <a:gd name="T44" fmla="*/ 43 w 48"/>
                <a:gd name="T4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26">
                  <a:moveTo>
                    <a:pt x="12" y="4"/>
                  </a:moveTo>
                  <a:lnTo>
                    <a:pt x="12" y="26"/>
                  </a:lnTo>
                  <a:lnTo>
                    <a:pt x="7" y="2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2" y="4"/>
                  </a:lnTo>
                  <a:close/>
                  <a:moveTo>
                    <a:pt x="43" y="26"/>
                  </a:moveTo>
                  <a:lnTo>
                    <a:pt x="43" y="9"/>
                  </a:lnTo>
                  <a:lnTo>
                    <a:pt x="37" y="20"/>
                  </a:lnTo>
                  <a:lnTo>
                    <a:pt x="33" y="20"/>
                  </a:lnTo>
                  <a:lnTo>
                    <a:pt x="27" y="9"/>
                  </a:lnTo>
                  <a:lnTo>
                    <a:pt x="27" y="26"/>
                  </a:lnTo>
                  <a:lnTo>
                    <a:pt x="23" y="26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5" y="15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48" y="26"/>
                  </a:lnTo>
                  <a:lnTo>
                    <a:pt x="43" y="26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"/>
            <p:cNvSpPr>
              <a:spLocks noEditPoints="1"/>
            </p:cNvSpPr>
            <p:nvPr userDrawn="1"/>
          </p:nvSpPr>
          <p:spPr bwMode="gray">
            <a:xfrm>
              <a:off x="4813445" y="5438775"/>
              <a:ext cx="549275" cy="493712"/>
            </a:xfrm>
            <a:custGeom>
              <a:avLst/>
              <a:gdLst>
                <a:gd name="T0" fmla="*/ 351 w 351"/>
                <a:gd name="T1" fmla="*/ 69 h 314"/>
                <a:gd name="T2" fmla="*/ 319 w 351"/>
                <a:gd name="T3" fmla="*/ 87 h 314"/>
                <a:gd name="T4" fmla="*/ 264 w 351"/>
                <a:gd name="T5" fmla="*/ 32 h 314"/>
                <a:gd name="T6" fmla="*/ 283 w 351"/>
                <a:gd name="T7" fmla="*/ 0 h 314"/>
                <a:gd name="T8" fmla="*/ 351 w 351"/>
                <a:gd name="T9" fmla="*/ 69 h 314"/>
                <a:gd name="T10" fmla="*/ 37 w 351"/>
                <a:gd name="T11" fmla="*/ 163 h 314"/>
                <a:gd name="T12" fmla="*/ 0 w 351"/>
                <a:gd name="T13" fmla="*/ 163 h 314"/>
                <a:gd name="T14" fmla="*/ 25 w 351"/>
                <a:gd name="T15" fmla="*/ 257 h 314"/>
                <a:gd name="T16" fmla="*/ 57 w 351"/>
                <a:gd name="T17" fmla="*/ 239 h 314"/>
                <a:gd name="T18" fmla="*/ 37 w 351"/>
                <a:gd name="T19" fmla="*/ 163 h 314"/>
                <a:gd name="T20" fmla="*/ 130 w 351"/>
                <a:gd name="T21" fmla="*/ 63 h 314"/>
                <a:gd name="T22" fmla="*/ 112 w 351"/>
                <a:gd name="T23" fmla="*/ 31 h 314"/>
                <a:gd name="T24" fmla="*/ 37 w 351"/>
                <a:gd name="T25" fmla="*/ 163 h 314"/>
                <a:gd name="T26" fmla="*/ 72 w 351"/>
                <a:gd name="T27" fmla="*/ 163 h 314"/>
                <a:gd name="T28" fmla="*/ 130 w 351"/>
                <a:gd name="T29" fmla="*/ 63 h 314"/>
                <a:gd name="T30" fmla="*/ 88 w 351"/>
                <a:gd name="T31" fmla="*/ 221 h 314"/>
                <a:gd name="T32" fmla="*/ 57 w 351"/>
                <a:gd name="T33" fmla="*/ 239 h 314"/>
                <a:gd name="T34" fmla="*/ 188 w 351"/>
                <a:gd name="T35" fmla="*/ 314 h 314"/>
                <a:gd name="T36" fmla="*/ 188 w 351"/>
                <a:gd name="T37" fmla="*/ 278 h 314"/>
                <a:gd name="T38" fmla="*/ 88 w 351"/>
                <a:gd name="T39" fmla="*/ 22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1" h="314">
                  <a:moveTo>
                    <a:pt x="351" y="69"/>
                  </a:moveTo>
                  <a:cubicBezTo>
                    <a:pt x="319" y="87"/>
                    <a:pt x="319" y="87"/>
                    <a:pt x="319" y="87"/>
                  </a:cubicBezTo>
                  <a:cubicBezTo>
                    <a:pt x="306" y="64"/>
                    <a:pt x="287" y="45"/>
                    <a:pt x="264" y="32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11" y="16"/>
                    <a:pt x="335" y="40"/>
                    <a:pt x="351" y="69"/>
                  </a:cubicBezTo>
                  <a:close/>
                  <a:moveTo>
                    <a:pt x="37" y="163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0" y="197"/>
                    <a:pt x="9" y="230"/>
                    <a:pt x="25" y="257"/>
                  </a:cubicBezTo>
                  <a:cubicBezTo>
                    <a:pt x="57" y="239"/>
                    <a:pt x="57" y="239"/>
                    <a:pt x="57" y="239"/>
                  </a:cubicBezTo>
                  <a:cubicBezTo>
                    <a:pt x="44" y="216"/>
                    <a:pt x="37" y="190"/>
                    <a:pt x="37" y="163"/>
                  </a:cubicBezTo>
                  <a:close/>
                  <a:moveTo>
                    <a:pt x="130" y="63"/>
                  </a:moveTo>
                  <a:cubicBezTo>
                    <a:pt x="112" y="31"/>
                    <a:pt x="112" y="31"/>
                    <a:pt x="112" y="31"/>
                  </a:cubicBezTo>
                  <a:cubicBezTo>
                    <a:pt x="67" y="58"/>
                    <a:pt x="37" y="107"/>
                    <a:pt x="37" y="163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2" y="120"/>
                    <a:pt x="96" y="83"/>
                    <a:pt x="130" y="63"/>
                  </a:cubicBezTo>
                  <a:close/>
                  <a:moveTo>
                    <a:pt x="88" y="221"/>
                  </a:moveTo>
                  <a:cubicBezTo>
                    <a:pt x="57" y="239"/>
                    <a:pt x="57" y="239"/>
                    <a:pt x="57" y="239"/>
                  </a:cubicBezTo>
                  <a:cubicBezTo>
                    <a:pt x="83" y="284"/>
                    <a:pt x="132" y="314"/>
                    <a:pt x="188" y="314"/>
                  </a:cubicBezTo>
                  <a:cubicBezTo>
                    <a:pt x="188" y="278"/>
                    <a:pt x="188" y="278"/>
                    <a:pt x="188" y="278"/>
                  </a:cubicBezTo>
                  <a:cubicBezTo>
                    <a:pt x="145" y="278"/>
                    <a:pt x="108" y="255"/>
                    <a:pt x="88" y="221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gray">
            <a:xfrm>
              <a:off x="4813445" y="5397500"/>
              <a:ext cx="442913" cy="593725"/>
            </a:xfrm>
            <a:custGeom>
              <a:avLst/>
              <a:gdLst>
                <a:gd name="T0" fmla="*/ 25 w 283"/>
                <a:gd name="T1" fmla="*/ 283 h 377"/>
                <a:gd name="T2" fmla="*/ 57 w 283"/>
                <a:gd name="T3" fmla="*/ 265 h 377"/>
                <a:gd name="T4" fmla="*/ 188 w 283"/>
                <a:gd name="T5" fmla="*/ 340 h 377"/>
                <a:gd name="T6" fmla="*/ 264 w 283"/>
                <a:gd name="T7" fmla="*/ 320 h 377"/>
                <a:gd name="T8" fmla="*/ 282 w 283"/>
                <a:gd name="T9" fmla="*/ 352 h 377"/>
                <a:gd name="T10" fmla="*/ 188 w 283"/>
                <a:gd name="T11" fmla="*/ 377 h 377"/>
                <a:gd name="T12" fmla="*/ 25 w 283"/>
                <a:gd name="T13" fmla="*/ 283 h 377"/>
                <a:gd name="T14" fmla="*/ 188 w 283"/>
                <a:gd name="T15" fmla="*/ 37 h 377"/>
                <a:gd name="T16" fmla="*/ 264 w 283"/>
                <a:gd name="T17" fmla="*/ 58 h 377"/>
                <a:gd name="T18" fmla="*/ 283 w 283"/>
                <a:gd name="T19" fmla="*/ 26 h 377"/>
                <a:gd name="T20" fmla="*/ 188 w 283"/>
                <a:gd name="T21" fmla="*/ 0 h 377"/>
                <a:gd name="T22" fmla="*/ 0 w 283"/>
                <a:gd name="T23" fmla="*/ 189 h 377"/>
                <a:gd name="T24" fmla="*/ 37 w 283"/>
                <a:gd name="T25" fmla="*/ 189 h 377"/>
                <a:gd name="T26" fmla="*/ 188 w 283"/>
                <a:gd name="T27" fmla="*/ 3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3" h="377">
                  <a:moveTo>
                    <a:pt x="25" y="283"/>
                  </a:moveTo>
                  <a:cubicBezTo>
                    <a:pt x="57" y="265"/>
                    <a:pt x="57" y="265"/>
                    <a:pt x="57" y="265"/>
                  </a:cubicBezTo>
                  <a:cubicBezTo>
                    <a:pt x="83" y="310"/>
                    <a:pt x="132" y="340"/>
                    <a:pt x="188" y="340"/>
                  </a:cubicBezTo>
                  <a:cubicBezTo>
                    <a:pt x="216" y="340"/>
                    <a:pt x="241" y="332"/>
                    <a:pt x="264" y="320"/>
                  </a:cubicBezTo>
                  <a:cubicBezTo>
                    <a:pt x="282" y="352"/>
                    <a:pt x="282" y="352"/>
                    <a:pt x="282" y="352"/>
                  </a:cubicBezTo>
                  <a:cubicBezTo>
                    <a:pt x="255" y="368"/>
                    <a:pt x="222" y="377"/>
                    <a:pt x="188" y="377"/>
                  </a:cubicBezTo>
                  <a:cubicBezTo>
                    <a:pt x="118" y="377"/>
                    <a:pt x="58" y="339"/>
                    <a:pt x="25" y="283"/>
                  </a:cubicBezTo>
                  <a:close/>
                  <a:moveTo>
                    <a:pt x="188" y="37"/>
                  </a:moveTo>
                  <a:cubicBezTo>
                    <a:pt x="216" y="37"/>
                    <a:pt x="242" y="45"/>
                    <a:pt x="264" y="5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10"/>
                    <a:pt x="222" y="0"/>
                    <a:pt x="188" y="0"/>
                  </a:cubicBezTo>
                  <a:cubicBezTo>
                    <a:pt x="84" y="0"/>
                    <a:pt x="0" y="85"/>
                    <a:pt x="0" y="189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37" y="105"/>
                    <a:pt x="104" y="37"/>
                    <a:pt x="188" y="37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gray">
            <a:xfrm>
              <a:off x="4926157" y="5511800"/>
              <a:ext cx="476250" cy="365125"/>
            </a:xfrm>
            <a:custGeom>
              <a:avLst/>
              <a:gdLst>
                <a:gd name="T0" fmla="*/ 247 w 304"/>
                <a:gd name="T1" fmla="*/ 40 h 231"/>
                <a:gd name="T2" fmla="*/ 279 w 304"/>
                <a:gd name="T3" fmla="*/ 22 h 231"/>
                <a:gd name="T4" fmla="*/ 304 w 304"/>
                <a:gd name="T5" fmla="*/ 116 h 231"/>
                <a:gd name="T6" fmla="*/ 279 w 304"/>
                <a:gd name="T7" fmla="*/ 210 h 231"/>
                <a:gd name="T8" fmla="*/ 247 w 304"/>
                <a:gd name="T9" fmla="*/ 191 h 231"/>
                <a:gd name="T10" fmla="*/ 267 w 304"/>
                <a:gd name="T11" fmla="*/ 116 h 231"/>
                <a:gd name="T12" fmla="*/ 247 w 304"/>
                <a:gd name="T13" fmla="*/ 40 h 231"/>
                <a:gd name="T14" fmla="*/ 223 w 304"/>
                <a:gd name="T15" fmla="*/ 222 h 231"/>
                <a:gd name="T16" fmla="*/ 198 w 304"/>
                <a:gd name="T17" fmla="*/ 197 h 231"/>
                <a:gd name="T18" fmla="*/ 116 w 304"/>
                <a:gd name="T19" fmla="*/ 231 h 231"/>
                <a:gd name="T20" fmla="*/ 0 w 304"/>
                <a:gd name="T21" fmla="*/ 116 h 231"/>
                <a:gd name="T22" fmla="*/ 116 w 304"/>
                <a:gd name="T23" fmla="*/ 0 h 231"/>
                <a:gd name="T24" fmla="*/ 231 w 304"/>
                <a:gd name="T25" fmla="*/ 116 h 231"/>
                <a:gd name="T26" fmla="*/ 216 w 304"/>
                <a:gd name="T27" fmla="*/ 173 h 231"/>
                <a:gd name="T28" fmla="*/ 247 w 304"/>
                <a:gd name="T29" fmla="*/ 191 h 231"/>
                <a:gd name="T30" fmla="*/ 223 w 304"/>
                <a:gd name="T31" fmla="*/ 222 h 231"/>
                <a:gd name="T32" fmla="*/ 195 w 304"/>
                <a:gd name="T33" fmla="*/ 116 h 231"/>
                <a:gd name="T34" fmla="*/ 116 w 304"/>
                <a:gd name="T35" fmla="*/ 37 h 231"/>
                <a:gd name="T36" fmla="*/ 37 w 304"/>
                <a:gd name="T37" fmla="*/ 116 h 231"/>
                <a:gd name="T38" fmla="*/ 116 w 304"/>
                <a:gd name="T39" fmla="*/ 194 h 231"/>
                <a:gd name="T40" fmla="*/ 195 w 304"/>
                <a:gd name="T41" fmla="*/ 1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4" h="231">
                  <a:moveTo>
                    <a:pt x="247" y="40"/>
                  </a:moveTo>
                  <a:cubicBezTo>
                    <a:pt x="279" y="22"/>
                    <a:pt x="279" y="22"/>
                    <a:pt x="279" y="22"/>
                  </a:cubicBezTo>
                  <a:cubicBezTo>
                    <a:pt x="295" y="49"/>
                    <a:pt x="304" y="81"/>
                    <a:pt x="304" y="116"/>
                  </a:cubicBezTo>
                  <a:cubicBezTo>
                    <a:pt x="304" y="150"/>
                    <a:pt x="295" y="182"/>
                    <a:pt x="279" y="210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60" y="169"/>
                    <a:pt x="267" y="143"/>
                    <a:pt x="267" y="116"/>
                  </a:cubicBezTo>
                  <a:cubicBezTo>
                    <a:pt x="267" y="88"/>
                    <a:pt x="260" y="62"/>
                    <a:pt x="247" y="40"/>
                  </a:cubicBezTo>
                  <a:close/>
                  <a:moveTo>
                    <a:pt x="223" y="222"/>
                  </a:moveTo>
                  <a:cubicBezTo>
                    <a:pt x="198" y="197"/>
                    <a:pt x="198" y="197"/>
                    <a:pt x="198" y="197"/>
                  </a:cubicBezTo>
                  <a:cubicBezTo>
                    <a:pt x="177" y="218"/>
                    <a:pt x="148" y="231"/>
                    <a:pt x="116" y="231"/>
                  </a:cubicBezTo>
                  <a:cubicBezTo>
                    <a:pt x="52" y="231"/>
                    <a:pt x="0" y="179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  <a:cubicBezTo>
                    <a:pt x="180" y="0"/>
                    <a:pt x="231" y="52"/>
                    <a:pt x="231" y="116"/>
                  </a:cubicBezTo>
                  <a:cubicBezTo>
                    <a:pt x="231" y="137"/>
                    <a:pt x="226" y="156"/>
                    <a:pt x="216" y="173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40" y="203"/>
                    <a:pt x="232" y="213"/>
                    <a:pt x="223" y="222"/>
                  </a:cubicBezTo>
                  <a:close/>
                  <a:moveTo>
                    <a:pt x="195" y="116"/>
                  </a:moveTo>
                  <a:cubicBezTo>
                    <a:pt x="195" y="72"/>
                    <a:pt x="159" y="37"/>
                    <a:pt x="116" y="37"/>
                  </a:cubicBezTo>
                  <a:cubicBezTo>
                    <a:pt x="72" y="37"/>
                    <a:pt x="37" y="72"/>
                    <a:pt x="37" y="116"/>
                  </a:cubicBezTo>
                  <a:cubicBezTo>
                    <a:pt x="37" y="159"/>
                    <a:pt x="72" y="194"/>
                    <a:pt x="116" y="194"/>
                  </a:cubicBezTo>
                  <a:cubicBezTo>
                    <a:pt x="159" y="194"/>
                    <a:pt x="195" y="159"/>
                    <a:pt x="195" y="116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58264868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Image Placeholder 14"/>
          <p:cNvSpPr>
            <a:spLocks noGrp="1" noRot="1" noChangeAspect="1"/>
          </p:cNvSpPr>
          <p:nvPr>
            <p:ph type="sldImg" idx="2"/>
          </p:nvPr>
        </p:nvSpPr>
        <p:spPr>
          <a:xfrm>
            <a:off x="3746146" y="6576746"/>
            <a:ext cx="2711804" cy="203385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1" name="Notes Placeholder 10"/>
          <p:cNvSpPr>
            <a:spLocks noGrp="1"/>
          </p:cNvSpPr>
          <p:nvPr>
            <p:ph type="body" sz="quarter" idx="3"/>
          </p:nvPr>
        </p:nvSpPr>
        <p:spPr>
          <a:xfrm>
            <a:off x="387350" y="1104900"/>
            <a:ext cx="6051550" cy="5372100"/>
          </a:xfrm>
          <a:prstGeom prst="rect">
            <a:avLst/>
          </a:prstGeom>
        </p:spPr>
        <p:txBody>
          <a:bodyPr vert="horz" lIns="27432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5"/>
          </p:nvPr>
        </p:nvSpPr>
        <p:spPr>
          <a:xfrm>
            <a:off x="3836997" y="8685213"/>
            <a:ext cx="2668587" cy="306387"/>
          </a:xfrm>
          <a:prstGeom prst="rect">
            <a:avLst/>
          </a:prstGeom>
        </p:spPr>
        <p:txBody>
          <a:bodyPr vert="horz" lIns="91440" tIns="45720" rIns="18288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ADD4AB0-DA56-AC40-9592-4E955E6D458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390525" y="323850"/>
            <a:ext cx="36957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idx="1"/>
          </p:nvPr>
        </p:nvSpPr>
        <p:spPr>
          <a:xfrm>
            <a:off x="390525" y="781050"/>
            <a:ext cx="36957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fld id="{CA10FAA2-69A9-4091-ACE1-5F081119F60C}" type="datetime1">
              <a:rPr lang="en-US" smtClean="0"/>
              <a:pPr/>
              <a:t>8/17/2017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 bwMode="gray">
          <a:xfrm>
            <a:off x="5073225" y="406400"/>
            <a:ext cx="1416522" cy="307297"/>
            <a:chOff x="4813445" y="5397500"/>
            <a:chExt cx="2736850" cy="593725"/>
          </a:xfrm>
        </p:grpSpPr>
        <p:sp>
          <p:nvSpPr>
            <p:cNvPr id="9" name="Freeform 8"/>
            <p:cNvSpPr>
              <a:spLocks noEditPoints="1"/>
            </p:cNvSpPr>
            <p:nvPr userDrawn="1"/>
          </p:nvSpPr>
          <p:spPr bwMode="gray">
            <a:xfrm>
              <a:off x="5526232" y="5549900"/>
              <a:ext cx="1927225" cy="301625"/>
            </a:xfrm>
            <a:custGeom>
              <a:avLst/>
              <a:gdLst>
                <a:gd name="T0" fmla="*/ 64 w 1231"/>
                <a:gd name="T1" fmla="*/ 183 h 191"/>
                <a:gd name="T2" fmla="*/ 18 w 1231"/>
                <a:gd name="T3" fmla="*/ 18 h 191"/>
                <a:gd name="T4" fmla="*/ 127 w 1231"/>
                <a:gd name="T5" fmla="*/ 92 h 191"/>
                <a:gd name="T6" fmla="*/ 121 w 1231"/>
                <a:gd name="T7" fmla="*/ 191 h 191"/>
                <a:gd name="T8" fmla="*/ 22 w 1231"/>
                <a:gd name="T9" fmla="*/ 92 h 191"/>
                <a:gd name="T10" fmla="*/ 87 w 1231"/>
                <a:gd name="T11" fmla="*/ 156 h 191"/>
                <a:gd name="T12" fmla="*/ 99 w 1231"/>
                <a:gd name="T13" fmla="*/ 142 h 191"/>
                <a:gd name="T14" fmla="*/ 64 w 1231"/>
                <a:gd name="T15" fmla="*/ 20 h 191"/>
                <a:gd name="T16" fmla="*/ 152 w 1231"/>
                <a:gd name="T17" fmla="*/ 136 h 191"/>
                <a:gd name="T18" fmla="*/ 172 w 1231"/>
                <a:gd name="T19" fmla="*/ 133 h 191"/>
                <a:gd name="T20" fmla="*/ 230 w 1231"/>
                <a:gd name="T21" fmla="*/ 56 h 191"/>
                <a:gd name="T22" fmla="*/ 231 w 1231"/>
                <a:gd name="T23" fmla="*/ 182 h 191"/>
                <a:gd name="T24" fmla="*/ 301 w 1231"/>
                <a:gd name="T25" fmla="*/ 182 h 191"/>
                <a:gd name="T26" fmla="*/ 281 w 1231"/>
                <a:gd name="T27" fmla="*/ 56 h 191"/>
                <a:gd name="T28" fmla="*/ 301 w 1231"/>
                <a:gd name="T29" fmla="*/ 182 h 191"/>
                <a:gd name="T30" fmla="*/ 280 w 1231"/>
                <a:gd name="T31" fmla="*/ 1 h 191"/>
                <a:gd name="T32" fmla="*/ 430 w 1231"/>
                <a:gd name="T33" fmla="*/ 182 h 191"/>
                <a:gd name="T34" fmla="*/ 381 w 1231"/>
                <a:gd name="T35" fmla="*/ 73 h 191"/>
                <a:gd name="T36" fmla="*/ 331 w 1231"/>
                <a:gd name="T37" fmla="*/ 182 h 191"/>
                <a:gd name="T38" fmla="*/ 352 w 1231"/>
                <a:gd name="T39" fmla="*/ 68 h 191"/>
                <a:gd name="T40" fmla="*/ 430 w 1231"/>
                <a:gd name="T41" fmla="*/ 102 h 191"/>
                <a:gd name="T42" fmla="*/ 529 w 1231"/>
                <a:gd name="T43" fmla="*/ 182 h 191"/>
                <a:gd name="T44" fmla="*/ 550 w 1231"/>
                <a:gd name="T45" fmla="*/ 56 h 191"/>
                <a:gd name="T46" fmla="*/ 551 w 1231"/>
                <a:gd name="T47" fmla="*/ 24 h 191"/>
                <a:gd name="T48" fmla="*/ 551 w 1231"/>
                <a:gd name="T49" fmla="*/ 1 h 191"/>
                <a:gd name="T50" fmla="*/ 631 w 1231"/>
                <a:gd name="T51" fmla="*/ 119 h 191"/>
                <a:gd name="T52" fmla="*/ 735 w 1231"/>
                <a:gd name="T53" fmla="*/ 125 h 191"/>
                <a:gd name="T54" fmla="*/ 718 w 1231"/>
                <a:gd name="T55" fmla="*/ 151 h 191"/>
                <a:gd name="T56" fmla="*/ 732 w 1231"/>
                <a:gd name="T57" fmla="*/ 164 h 191"/>
                <a:gd name="T58" fmla="*/ 714 w 1231"/>
                <a:gd name="T59" fmla="*/ 109 h 191"/>
                <a:gd name="T60" fmla="*/ 655 w 1231"/>
                <a:gd name="T61" fmla="*/ 90 h 191"/>
                <a:gd name="T62" fmla="*/ 746 w 1231"/>
                <a:gd name="T63" fmla="*/ 165 h 191"/>
                <a:gd name="T64" fmla="*/ 760 w 1231"/>
                <a:gd name="T65" fmla="*/ 151 h 191"/>
                <a:gd name="T66" fmla="*/ 809 w 1231"/>
                <a:gd name="T67" fmla="*/ 128 h 191"/>
                <a:gd name="T68" fmla="*/ 798 w 1231"/>
                <a:gd name="T69" fmla="*/ 55 h 191"/>
                <a:gd name="T70" fmla="*/ 830 w 1231"/>
                <a:gd name="T71" fmla="*/ 83 h 191"/>
                <a:gd name="T72" fmla="*/ 771 w 1231"/>
                <a:gd name="T73" fmla="*/ 92 h 191"/>
                <a:gd name="T74" fmla="*/ 849 w 1231"/>
                <a:gd name="T75" fmla="*/ 144 h 191"/>
                <a:gd name="T76" fmla="*/ 872 w 1231"/>
                <a:gd name="T77" fmla="*/ 182 h 191"/>
                <a:gd name="T78" fmla="*/ 894 w 1231"/>
                <a:gd name="T79" fmla="*/ 2 h 191"/>
                <a:gd name="T80" fmla="*/ 1085 w 1231"/>
                <a:gd name="T81" fmla="*/ 182 h 191"/>
                <a:gd name="T82" fmla="*/ 1017 w 1231"/>
                <a:gd name="T83" fmla="*/ 154 h 191"/>
                <a:gd name="T84" fmla="*/ 952 w 1231"/>
                <a:gd name="T85" fmla="*/ 182 h 191"/>
                <a:gd name="T86" fmla="*/ 951 w 1231"/>
                <a:gd name="T87" fmla="*/ 2 h 191"/>
                <a:gd name="T88" fmla="*/ 1064 w 1231"/>
                <a:gd name="T89" fmla="*/ 2 h 191"/>
                <a:gd name="T90" fmla="*/ 1168 w 1231"/>
                <a:gd name="T91" fmla="*/ 183 h 191"/>
                <a:gd name="T92" fmla="*/ 1120 w 1231"/>
                <a:gd name="T93" fmla="*/ 144 h 191"/>
                <a:gd name="T94" fmla="*/ 1209 w 1231"/>
                <a:gd name="T95" fmla="*/ 132 h 191"/>
                <a:gd name="T96" fmla="*/ 1158 w 1231"/>
                <a:gd name="T97" fmla="*/ 99 h 191"/>
                <a:gd name="T98" fmla="*/ 1169 w 1231"/>
                <a:gd name="T99" fmla="*/ 0 h 191"/>
                <a:gd name="T100" fmla="*/ 1209 w 1231"/>
                <a:gd name="T101" fmla="*/ 35 h 191"/>
                <a:gd name="T102" fmla="*/ 1132 w 1231"/>
                <a:gd name="T103" fmla="*/ 51 h 191"/>
                <a:gd name="T104" fmla="*/ 1182 w 1231"/>
                <a:gd name="T105" fmla="*/ 83 h 191"/>
                <a:gd name="T106" fmla="*/ 1168 w 1231"/>
                <a:gd name="T107" fmla="*/ 183 h 191"/>
                <a:gd name="T108" fmla="*/ 462 w 1231"/>
                <a:gd name="T109" fmla="*/ 147 h 191"/>
                <a:gd name="T110" fmla="*/ 446 w 1231"/>
                <a:gd name="T111" fmla="*/ 56 h 191"/>
                <a:gd name="T112" fmla="*/ 482 w 1231"/>
                <a:gd name="T113" fmla="*/ 19 h 191"/>
                <a:gd name="T114" fmla="*/ 509 w 1231"/>
                <a:gd name="T115" fmla="*/ 73 h 191"/>
                <a:gd name="T116" fmla="*/ 498 w 1231"/>
                <a:gd name="T117" fmla="*/ 164 h 191"/>
                <a:gd name="T118" fmla="*/ 499 w 1231"/>
                <a:gd name="T119" fmla="*/ 182 h 191"/>
                <a:gd name="T120" fmla="*/ 579 w 1231"/>
                <a:gd name="T121" fmla="*/ 148 h 191"/>
                <a:gd name="T122" fmla="*/ 600 w 1231"/>
                <a:gd name="T123" fmla="*/ 147 h 191"/>
                <a:gd name="T124" fmla="*/ 616 w 1231"/>
                <a:gd name="T125" fmla="*/ 16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1" h="191">
                  <a:moveTo>
                    <a:pt x="121" y="191"/>
                  </a:moveTo>
                  <a:cubicBezTo>
                    <a:pt x="102" y="171"/>
                    <a:pt x="102" y="171"/>
                    <a:pt x="102" y="171"/>
                  </a:cubicBezTo>
                  <a:cubicBezTo>
                    <a:pt x="91" y="179"/>
                    <a:pt x="78" y="183"/>
                    <a:pt x="64" y="183"/>
                  </a:cubicBezTo>
                  <a:cubicBezTo>
                    <a:pt x="46" y="183"/>
                    <a:pt x="30" y="177"/>
                    <a:pt x="18" y="165"/>
                  </a:cubicBezTo>
                  <a:cubicBezTo>
                    <a:pt x="1" y="148"/>
                    <a:pt x="0" y="131"/>
                    <a:pt x="0" y="92"/>
                  </a:cubicBezTo>
                  <a:cubicBezTo>
                    <a:pt x="0" y="52"/>
                    <a:pt x="1" y="35"/>
                    <a:pt x="18" y="18"/>
                  </a:cubicBezTo>
                  <a:cubicBezTo>
                    <a:pt x="30" y="6"/>
                    <a:pt x="46" y="0"/>
                    <a:pt x="64" y="0"/>
                  </a:cubicBezTo>
                  <a:cubicBezTo>
                    <a:pt x="82" y="0"/>
                    <a:pt x="97" y="6"/>
                    <a:pt x="109" y="18"/>
                  </a:cubicBezTo>
                  <a:cubicBezTo>
                    <a:pt x="125" y="35"/>
                    <a:pt x="127" y="50"/>
                    <a:pt x="127" y="92"/>
                  </a:cubicBezTo>
                  <a:cubicBezTo>
                    <a:pt x="127" y="125"/>
                    <a:pt x="126" y="143"/>
                    <a:pt x="115" y="158"/>
                  </a:cubicBezTo>
                  <a:cubicBezTo>
                    <a:pt x="135" y="178"/>
                    <a:pt x="135" y="178"/>
                    <a:pt x="135" y="178"/>
                  </a:cubicBezTo>
                  <a:lnTo>
                    <a:pt x="121" y="191"/>
                  </a:lnTo>
                  <a:close/>
                  <a:moveTo>
                    <a:pt x="64" y="20"/>
                  </a:moveTo>
                  <a:cubicBezTo>
                    <a:pt x="52" y="20"/>
                    <a:pt x="41" y="24"/>
                    <a:pt x="34" y="32"/>
                  </a:cubicBezTo>
                  <a:cubicBezTo>
                    <a:pt x="23" y="42"/>
                    <a:pt x="22" y="54"/>
                    <a:pt x="22" y="92"/>
                  </a:cubicBezTo>
                  <a:cubicBezTo>
                    <a:pt x="22" y="129"/>
                    <a:pt x="23" y="141"/>
                    <a:pt x="34" y="152"/>
                  </a:cubicBezTo>
                  <a:cubicBezTo>
                    <a:pt x="41" y="159"/>
                    <a:pt x="52" y="164"/>
                    <a:pt x="64" y="164"/>
                  </a:cubicBezTo>
                  <a:cubicBezTo>
                    <a:pt x="73" y="164"/>
                    <a:pt x="80" y="161"/>
                    <a:pt x="87" y="156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99" y="142"/>
                    <a:pt x="99" y="142"/>
                    <a:pt x="99" y="142"/>
                  </a:cubicBezTo>
                  <a:cubicBezTo>
                    <a:pt x="105" y="132"/>
                    <a:pt x="105" y="118"/>
                    <a:pt x="105" y="92"/>
                  </a:cubicBezTo>
                  <a:cubicBezTo>
                    <a:pt x="105" y="54"/>
                    <a:pt x="104" y="42"/>
                    <a:pt x="93" y="32"/>
                  </a:cubicBezTo>
                  <a:cubicBezTo>
                    <a:pt x="86" y="24"/>
                    <a:pt x="75" y="20"/>
                    <a:pt x="64" y="20"/>
                  </a:cubicBezTo>
                  <a:close/>
                  <a:moveTo>
                    <a:pt x="197" y="183"/>
                  </a:moveTo>
                  <a:cubicBezTo>
                    <a:pt x="184" y="183"/>
                    <a:pt x="172" y="179"/>
                    <a:pt x="165" y="171"/>
                  </a:cubicBezTo>
                  <a:cubicBezTo>
                    <a:pt x="156" y="163"/>
                    <a:pt x="152" y="151"/>
                    <a:pt x="152" y="136"/>
                  </a:cubicBezTo>
                  <a:cubicBezTo>
                    <a:pt x="152" y="56"/>
                    <a:pt x="152" y="56"/>
                    <a:pt x="152" y="56"/>
                  </a:cubicBezTo>
                  <a:cubicBezTo>
                    <a:pt x="172" y="56"/>
                    <a:pt x="172" y="56"/>
                    <a:pt x="172" y="56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172" y="154"/>
                    <a:pt x="182" y="165"/>
                    <a:pt x="201" y="165"/>
                  </a:cubicBezTo>
                  <a:cubicBezTo>
                    <a:pt x="220" y="165"/>
                    <a:pt x="230" y="153"/>
                    <a:pt x="230" y="133"/>
                  </a:cubicBezTo>
                  <a:cubicBezTo>
                    <a:pt x="230" y="56"/>
                    <a:pt x="230" y="56"/>
                    <a:pt x="230" y="56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1" y="182"/>
                    <a:pt x="251" y="182"/>
                    <a:pt x="251" y="182"/>
                  </a:cubicBezTo>
                  <a:cubicBezTo>
                    <a:pt x="231" y="182"/>
                    <a:pt x="231" y="182"/>
                    <a:pt x="231" y="182"/>
                  </a:cubicBezTo>
                  <a:cubicBezTo>
                    <a:pt x="231" y="170"/>
                    <a:pt x="231" y="170"/>
                    <a:pt x="231" y="170"/>
                  </a:cubicBezTo>
                  <a:cubicBezTo>
                    <a:pt x="222" y="178"/>
                    <a:pt x="210" y="183"/>
                    <a:pt x="197" y="183"/>
                  </a:cubicBezTo>
                  <a:close/>
                  <a:moveTo>
                    <a:pt x="301" y="182"/>
                  </a:moveTo>
                  <a:cubicBezTo>
                    <a:pt x="281" y="182"/>
                    <a:pt x="281" y="182"/>
                    <a:pt x="281" y="182"/>
                  </a:cubicBezTo>
                  <a:cubicBezTo>
                    <a:pt x="281" y="115"/>
                    <a:pt x="281" y="115"/>
                    <a:pt x="281" y="115"/>
                  </a:cubicBezTo>
                  <a:cubicBezTo>
                    <a:pt x="281" y="56"/>
                    <a:pt x="281" y="56"/>
                    <a:pt x="281" y="56"/>
                  </a:cubicBezTo>
                  <a:cubicBezTo>
                    <a:pt x="301" y="56"/>
                    <a:pt x="301" y="56"/>
                    <a:pt x="301" y="56"/>
                  </a:cubicBezTo>
                  <a:cubicBezTo>
                    <a:pt x="301" y="114"/>
                    <a:pt x="301" y="114"/>
                    <a:pt x="301" y="114"/>
                  </a:cubicBezTo>
                  <a:lnTo>
                    <a:pt x="301" y="182"/>
                  </a:lnTo>
                  <a:close/>
                  <a:moveTo>
                    <a:pt x="303" y="24"/>
                  </a:moveTo>
                  <a:cubicBezTo>
                    <a:pt x="280" y="24"/>
                    <a:pt x="280" y="24"/>
                    <a:pt x="280" y="24"/>
                  </a:cubicBezTo>
                  <a:cubicBezTo>
                    <a:pt x="280" y="1"/>
                    <a:pt x="280" y="1"/>
                    <a:pt x="280" y="1"/>
                  </a:cubicBezTo>
                  <a:cubicBezTo>
                    <a:pt x="303" y="1"/>
                    <a:pt x="303" y="1"/>
                    <a:pt x="303" y="1"/>
                  </a:cubicBezTo>
                  <a:lnTo>
                    <a:pt x="303" y="24"/>
                  </a:lnTo>
                  <a:close/>
                  <a:moveTo>
                    <a:pt x="430" y="182"/>
                  </a:moveTo>
                  <a:cubicBezTo>
                    <a:pt x="410" y="182"/>
                    <a:pt x="410" y="182"/>
                    <a:pt x="410" y="182"/>
                  </a:cubicBezTo>
                  <a:cubicBezTo>
                    <a:pt x="410" y="105"/>
                    <a:pt x="410" y="105"/>
                    <a:pt x="410" y="105"/>
                  </a:cubicBezTo>
                  <a:cubicBezTo>
                    <a:pt x="410" y="85"/>
                    <a:pt x="399" y="73"/>
                    <a:pt x="381" y="73"/>
                  </a:cubicBezTo>
                  <a:cubicBezTo>
                    <a:pt x="362" y="73"/>
                    <a:pt x="352" y="85"/>
                    <a:pt x="352" y="105"/>
                  </a:cubicBezTo>
                  <a:cubicBezTo>
                    <a:pt x="352" y="182"/>
                    <a:pt x="352" y="182"/>
                    <a:pt x="352" y="182"/>
                  </a:cubicBezTo>
                  <a:cubicBezTo>
                    <a:pt x="331" y="182"/>
                    <a:pt x="331" y="182"/>
                    <a:pt x="331" y="182"/>
                  </a:cubicBezTo>
                  <a:cubicBezTo>
                    <a:pt x="331" y="56"/>
                    <a:pt x="331" y="56"/>
                    <a:pt x="331" y="56"/>
                  </a:cubicBezTo>
                  <a:cubicBezTo>
                    <a:pt x="352" y="56"/>
                    <a:pt x="352" y="56"/>
                    <a:pt x="352" y="56"/>
                  </a:cubicBezTo>
                  <a:cubicBezTo>
                    <a:pt x="352" y="68"/>
                    <a:pt x="352" y="68"/>
                    <a:pt x="352" y="68"/>
                  </a:cubicBezTo>
                  <a:cubicBezTo>
                    <a:pt x="360" y="59"/>
                    <a:pt x="372" y="55"/>
                    <a:pt x="385" y="55"/>
                  </a:cubicBezTo>
                  <a:cubicBezTo>
                    <a:pt x="398" y="55"/>
                    <a:pt x="409" y="59"/>
                    <a:pt x="417" y="67"/>
                  </a:cubicBezTo>
                  <a:cubicBezTo>
                    <a:pt x="426" y="75"/>
                    <a:pt x="430" y="87"/>
                    <a:pt x="430" y="102"/>
                  </a:cubicBezTo>
                  <a:lnTo>
                    <a:pt x="430" y="182"/>
                  </a:lnTo>
                  <a:close/>
                  <a:moveTo>
                    <a:pt x="550" y="182"/>
                  </a:moveTo>
                  <a:cubicBezTo>
                    <a:pt x="529" y="182"/>
                    <a:pt x="529" y="182"/>
                    <a:pt x="529" y="182"/>
                  </a:cubicBezTo>
                  <a:cubicBezTo>
                    <a:pt x="529" y="113"/>
                    <a:pt x="529" y="113"/>
                    <a:pt x="529" y="113"/>
                  </a:cubicBezTo>
                  <a:cubicBezTo>
                    <a:pt x="529" y="56"/>
                    <a:pt x="529" y="56"/>
                    <a:pt x="529" y="56"/>
                  </a:cubicBezTo>
                  <a:cubicBezTo>
                    <a:pt x="550" y="56"/>
                    <a:pt x="550" y="56"/>
                    <a:pt x="550" y="56"/>
                  </a:cubicBezTo>
                  <a:cubicBezTo>
                    <a:pt x="550" y="113"/>
                    <a:pt x="550" y="113"/>
                    <a:pt x="550" y="113"/>
                  </a:cubicBezTo>
                  <a:lnTo>
                    <a:pt x="550" y="182"/>
                  </a:lnTo>
                  <a:close/>
                  <a:moveTo>
                    <a:pt x="551" y="24"/>
                  </a:moveTo>
                  <a:cubicBezTo>
                    <a:pt x="528" y="24"/>
                    <a:pt x="528" y="24"/>
                    <a:pt x="528" y="2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51" y="1"/>
                    <a:pt x="551" y="1"/>
                    <a:pt x="551" y="1"/>
                  </a:cubicBezTo>
                  <a:lnTo>
                    <a:pt x="551" y="24"/>
                  </a:lnTo>
                  <a:close/>
                  <a:moveTo>
                    <a:pt x="686" y="183"/>
                  </a:moveTo>
                  <a:cubicBezTo>
                    <a:pt x="651" y="183"/>
                    <a:pt x="631" y="160"/>
                    <a:pt x="631" y="119"/>
                  </a:cubicBezTo>
                  <a:cubicBezTo>
                    <a:pt x="631" y="79"/>
                    <a:pt x="651" y="55"/>
                    <a:pt x="683" y="55"/>
                  </a:cubicBezTo>
                  <a:cubicBezTo>
                    <a:pt x="715" y="55"/>
                    <a:pt x="735" y="78"/>
                    <a:pt x="735" y="116"/>
                  </a:cubicBezTo>
                  <a:cubicBezTo>
                    <a:pt x="735" y="125"/>
                    <a:pt x="735" y="125"/>
                    <a:pt x="735" y="125"/>
                  </a:cubicBezTo>
                  <a:cubicBezTo>
                    <a:pt x="652" y="125"/>
                    <a:pt x="652" y="125"/>
                    <a:pt x="652" y="125"/>
                  </a:cubicBezTo>
                  <a:cubicBezTo>
                    <a:pt x="652" y="151"/>
                    <a:pt x="664" y="165"/>
                    <a:pt x="687" y="165"/>
                  </a:cubicBezTo>
                  <a:cubicBezTo>
                    <a:pt x="700" y="165"/>
                    <a:pt x="708" y="161"/>
                    <a:pt x="718" y="151"/>
                  </a:cubicBezTo>
                  <a:cubicBezTo>
                    <a:pt x="719" y="150"/>
                    <a:pt x="719" y="150"/>
                    <a:pt x="719" y="150"/>
                  </a:cubicBezTo>
                  <a:cubicBezTo>
                    <a:pt x="733" y="163"/>
                    <a:pt x="733" y="163"/>
                    <a:pt x="733" y="163"/>
                  </a:cubicBezTo>
                  <a:cubicBezTo>
                    <a:pt x="732" y="164"/>
                    <a:pt x="732" y="164"/>
                    <a:pt x="732" y="164"/>
                  </a:cubicBezTo>
                  <a:cubicBezTo>
                    <a:pt x="720" y="176"/>
                    <a:pt x="708" y="183"/>
                    <a:pt x="686" y="183"/>
                  </a:cubicBezTo>
                  <a:close/>
                  <a:moveTo>
                    <a:pt x="652" y="109"/>
                  </a:moveTo>
                  <a:cubicBezTo>
                    <a:pt x="714" y="109"/>
                    <a:pt x="714" y="109"/>
                    <a:pt x="714" y="109"/>
                  </a:cubicBezTo>
                  <a:cubicBezTo>
                    <a:pt x="713" y="100"/>
                    <a:pt x="713" y="96"/>
                    <a:pt x="710" y="90"/>
                  </a:cubicBezTo>
                  <a:cubicBezTo>
                    <a:pt x="705" y="79"/>
                    <a:pt x="695" y="73"/>
                    <a:pt x="683" y="73"/>
                  </a:cubicBezTo>
                  <a:cubicBezTo>
                    <a:pt x="671" y="73"/>
                    <a:pt x="661" y="79"/>
                    <a:pt x="655" y="90"/>
                  </a:cubicBezTo>
                  <a:cubicBezTo>
                    <a:pt x="653" y="96"/>
                    <a:pt x="652" y="100"/>
                    <a:pt x="652" y="109"/>
                  </a:cubicBezTo>
                  <a:close/>
                  <a:moveTo>
                    <a:pt x="798" y="183"/>
                  </a:moveTo>
                  <a:cubicBezTo>
                    <a:pt x="775" y="183"/>
                    <a:pt x="759" y="178"/>
                    <a:pt x="746" y="165"/>
                  </a:cubicBezTo>
                  <a:cubicBezTo>
                    <a:pt x="745" y="164"/>
                    <a:pt x="745" y="164"/>
                    <a:pt x="745" y="164"/>
                  </a:cubicBezTo>
                  <a:cubicBezTo>
                    <a:pt x="759" y="150"/>
                    <a:pt x="759" y="150"/>
                    <a:pt x="759" y="150"/>
                  </a:cubicBezTo>
                  <a:cubicBezTo>
                    <a:pt x="760" y="151"/>
                    <a:pt x="760" y="151"/>
                    <a:pt x="760" y="151"/>
                  </a:cubicBezTo>
                  <a:cubicBezTo>
                    <a:pt x="769" y="161"/>
                    <a:pt x="781" y="165"/>
                    <a:pt x="797" y="165"/>
                  </a:cubicBezTo>
                  <a:cubicBezTo>
                    <a:pt x="809" y="165"/>
                    <a:pt x="829" y="163"/>
                    <a:pt x="829" y="145"/>
                  </a:cubicBezTo>
                  <a:cubicBezTo>
                    <a:pt x="829" y="134"/>
                    <a:pt x="823" y="129"/>
                    <a:pt x="809" y="128"/>
                  </a:cubicBezTo>
                  <a:cubicBezTo>
                    <a:pt x="789" y="126"/>
                    <a:pt x="789" y="126"/>
                    <a:pt x="789" y="126"/>
                  </a:cubicBezTo>
                  <a:cubicBezTo>
                    <a:pt x="764" y="124"/>
                    <a:pt x="751" y="113"/>
                    <a:pt x="751" y="92"/>
                  </a:cubicBezTo>
                  <a:cubicBezTo>
                    <a:pt x="751" y="70"/>
                    <a:pt x="770" y="55"/>
                    <a:pt x="798" y="55"/>
                  </a:cubicBezTo>
                  <a:cubicBezTo>
                    <a:pt x="816" y="55"/>
                    <a:pt x="832" y="59"/>
                    <a:pt x="843" y="68"/>
                  </a:cubicBezTo>
                  <a:cubicBezTo>
                    <a:pt x="844" y="69"/>
                    <a:pt x="844" y="69"/>
                    <a:pt x="844" y="69"/>
                  </a:cubicBezTo>
                  <a:cubicBezTo>
                    <a:pt x="830" y="83"/>
                    <a:pt x="830" y="83"/>
                    <a:pt x="830" y="83"/>
                  </a:cubicBezTo>
                  <a:cubicBezTo>
                    <a:pt x="829" y="82"/>
                    <a:pt x="829" y="82"/>
                    <a:pt x="829" y="82"/>
                  </a:cubicBezTo>
                  <a:cubicBezTo>
                    <a:pt x="821" y="76"/>
                    <a:pt x="811" y="73"/>
                    <a:pt x="798" y="73"/>
                  </a:cubicBezTo>
                  <a:cubicBezTo>
                    <a:pt x="781" y="73"/>
                    <a:pt x="771" y="79"/>
                    <a:pt x="771" y="92"/>
                  </a:cubicBezTo>
                  <a:cubicBezTo>
                    <a:pt x="771" y="102"/>
                    <a:pt x="778" y="107"/>
                    <a:pt x="792" y="108"/>
                  </a:cubicBezTo>
                  <a:cubicBezTo>
                    <a:pt x="811" y="110"/>
                    <a:pt x="811" y="110"/>
                    <a:pt x="811" y="110"/>
                  </a:cubicBezTo>
                  <a:cubicBezTo>
                    <a:pt x="827" y="112"/>
                    <a:pt x="849" y="117"/>
                    <a:pt x="849" y="144"/>
                  </a:cubicBezTo>
                  <a:cubicBezTo>
                    <a:pt x="849" y="168"/>
                    <a:pt x="829" y="183"/>
                    <a:pt x="798" y="183"/>
                  </a:cubicBezTo>
                  <a:close/>
                  <a:moveTo>
                    <a:pt x="894" y="182"/>
                  </a:moveTo>
                  <a:cubicBezTo>
                    <a:pt x="872" y="182"/>
                    <a:pt x="872" y="182"/>
                    <a:pt x="872" y="182"/>
                  </a:cubicBezTo>
                  <a:cubicBezTo>
                    <a:pt x="872" y="100"/>
                    <a:pt x="872" y="100"/>
                    <a:pt x="872" y="100"/>
                  </a:cubicBezTo>
                  <a:cubicBezTo>
                    <a:pt x="872" y="2"/>
                    <a:pt x="872" y="2"/>
                    <a:pt x="872" y="2"/>
                  </a:cubicBezTo>
                  <a:cubicBezTo>
                    <a:pt x="894" y="2"/>
                    <a:pt x="894" y="2"/>
                    <a:pt x="894" y="2"/>
                  </a:cubicBezTo>
                  <a:cubicBezTo>
                    <a:pt x="894" y="100"/>
                    <a:pt x="894" y="100"/>
                    <a:pt x="894" y="100"/>
                  </a:cubicBezTo>
                  <a:lnTo>
                    <a:pt x="894" y="182"/>
                  </a:lnTo>
                  <a:close/>
                  <a:moveTo>
                    <a:pt x="1085" y="182"/>
                  </a:moveTo>
                  <a:cubicBezTo>
                    <a:pt x="1063" y="182"/>
                    <a:pt x="1063" y="182"/>
                    <a:pt x="1063" y="182"/>
                  </a:cubicBezTo>
                  <a:cubicBezTo>
                    <a:pt x="1063" y="51"/>
                    <a:pt x="1063" y="51"/>
                    <a:pt x="1063" y="51"/>
                  </a:cubicBezTo>
                  <a:cubicBezTo>
                    <a:pt x="1017" y="154"/>
                    <a:pt x="1017" y="154"/>
                    <a:pt x="1017" y="154"/>
                  </a:cubicBezTo>
                  <a:cubicBezTo>
                    <a:pt x="999" y="154"/>
                    <a:pt x="999" y="154"/>
                    <a:pt x="999" y="154"/>
                  </a:cubicBezTo>
                  <a:cubicBezTo>
                    <a:pt x="952" y="51"/>
                    <a:pt x="952" y="51"/>
                    <a:pt x="952" y="51"/>
                  </a:cubicBezTo>
                  <a:cubicBezTo>
                    <a:pt x="952" y="182"/>
                    <a:pt x="952" y="182"/>
                    <a:pt x="952" y="182"/>
                  </a:cubicBezTo>
                  <a:cubicBezTo>
                    <a:pt x="930" y="182"/>
                    <a:pt x="930" y="182"/>
                    <a:pt x="930" y="182"/>
                  </a:cubicBezTo>
                  <a:cubicBezTo>
                    <a:pt x="930" y="2"/>
                    <a:pt x="930" y="2"/>
                    <a:pt x="930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1008" y="126"/>
                    <a:pt x="1008" y="126"/>
                    <a:pt x="1008" y="126"/>
                  </a:cubicBezTo>
                  <a:cubicBezTo>
                    <a:pt x="1064" y="2"/>
                    <a:pt x="1064" y="2"/>
                    <a:pt x="1064" y="2"/>
                  </a:cubicBezTo>
                  <a:cubicBezTo>
                    <a:pt x="1085" y="2"/>
                    <a:pt x="1085" y="2"/>
                    <a:pt x="1085" y="2"/>
                  </a:cubicBezTo>
                  <a:lnTo>
                    <a:pt x="1085" y="182"/>
                  </a:lnTo>
                  <a:close/>
                  <a:moveTo>
                    <a:pt x="1168" y="183"/>
                  </a:moveTo>
                  <a:cubicBezTo>
                    <a:pt x="1141" y="183"/>
                    <a:pt x="1123" y="176"/>
                    <a:pt x="1106" y="159"/>
                  </a:cubicBezTo>
                  <a:cubicBezTo>
                    <a:pt x="1106" y="158"/>
                    <a:pt x="1106" y="158"/>
                    <a:pt x="1106" y="158"/>
                  </a:cubicBezTo>
                  <a:cubicBezTo>
                    <a:pt x="1120" y="144"/>
                    <a:pt x="1120" y="144"/>
                    <a:pt x="1120" y="144"/>
                  </a:cubicBezTo>
                  <a:cubicBezTo>
                    <a:pt x="1121" y="145"/>
                    <a:pt x="1121" y="145"/>
                    <a:pt x="1121" y="145"/>
                  </a:cubicBezTo>
                  <a:cubicBezTo>
                    <a:pt x="1135" y="159"/>
                    <a:pt x="1148" y="164"/>
                    <a:pt x="1168" y="164"/>
                  </a:cubicBezTo>
                  <a:cubicBezTo>
                    <a:pt x="1194" y="164"/>
                    <a:pt x="1209" y="152"/>
                    <a:pt x="1209" y="132"/>
                  </a:cubicBezTo>
                  <a:cubicBezTo>
                    <a:pt x="1209" y="123"/>
                    <a:pt x="1207" y="116"/>
                    <a:pt x="1201" y="111"/>
                  </a:cubicBezTo>
                  <a:cubicBezTo>
                    <a:pt x="1196" y="106"/>
                    <a:pt x="1191" y="104"/>
                    <a:pt x="1179" y="102"/>
                  </a:cubicBezTo>
                  <a:cubicBezTo>
                    <a:pt x="1158" y="99"/>
                    <a:pt x="1158" y="99"/>
                    <a:pt x="1158" y="99"/>
                  </a:cubicBezTo>
                  <a:cubicBezTo>
                    <a:pt x="1143" y="97"/>
                    <a:pt x="1133" y="93"/>
                    <a:pt x="1125" y="86"/>
                  </a:cubicBezTo>
                  <a:cubicBezTo>
                    <a:pt x="1115" y="77"/>
                    <a:pt x="1111" y="66"/>
                    <a:pt x="1111" y="51"/>
                  </a:cubicBezTo>
                  <a:cubicBezTo>
                    <a:pt x="1111" y="20"/>
                    <a:pt x="1133" y="0"/>
                    <a:pt x="1169" y="0"/>
                  </a:cubicBezTo>
                  <a:cubicBezTo>
                    <a:pt x="1191" y="0"/>
                    <a:pt x="1207" y="6"/>
                    <a:pt x="1222" y="20"/>
                  </a:cubicBezTo>
                  <a:cubicBezTo>
                    <a:pt x="1223" y="21"/>
                    <a:pt x="1223" y="21"/>
                    <a:pt x="1223" y="21"/>
                  </a:cubicBezTo>
                  <a:cubicBezTo>
                    <a:pt x="1209" y="35"/>
                    <a:pt x="1209" y="35"/>
                    <a:pt x="1209" y="35"/>
                  </a:cubicBezTo>
                  <a:cubicBezTo>
                    <a:pt x="1208" y="34"/>
                    <a:pt x="1208" y="34"/>
                    <a:pt x="1208" y="34"/>
                  </a:cubicBezTo>
                  <a:cubicBezTo>
                    <a:pt x="1197" y="23"/>
                    <a:pt x="1185" y="19"/>
                    <a:pt x="1168" y="19"/>
                  </a:cubicBezTo>
                  <a:cubicBezTo>
                    <a:pt x="1146" y="19"/>
                    <a:pt x="1132" y="31"/>
                    <a:pt x="1132" y="51"/>
                  </a:cubicBezTo>
                  <a:cubicBezTo>
                    <a:pt x="1132" y="59"/>
                    <a:pt x="1134" y="66"/>
                    <a:pt x="1139" y="70"/>
                  </a:cubicBezTo>
                  <a:cubicBezTo>
                    <a:pt x="1144" y="75"/>
                    <a:pt x="1152" y="78"/>
                    <a:pt x="1162" y="79"/>
                  </a:cubicBezTo>
                  <a:cubicBezTo>
                    <a:pt x="1182" y="83"/>
                    <a:pt x="1182" y="83"/>
                    <a:pt x="1182" y="83"/>
                  </a:cubicBezTo>
                  <a:cubicBezTo>
                    <a:pt x="1199" y="85"/>
                    <a:pt x="1207" y="88"/>
                    <a:pt x="1215" y="96"/>
                  </a:cubicBezTo>
                  <a:cubicBezTo>
                    <a:pt x="1225" y="104"/>
                    <a:pt x="1231" y="117"/>
                    <a:pt x="1231" y="132"/>
                  </a:cubicBezTo>
                  <a:cubicBezTo>
                    <a:pt x="1231" y="163"/>
                    <a:pt x="1206" y="183"/>
                    <a:pt x="1168" y="183"/>
                  </a:cubicBezTo>
                  <a:close/>
                  <a:moveTo>
                    <a:pt x="499" y="182"/>
                  </a:moveTo>
                  <a:cubicBezTo>
                    <a:pt x="495" y="182"/>
                    <a:pt x="495" y="182"/>
                    <a:pt x="495" y="182"/>
                  </a:cubicBezTo>
                  <a:cubicBezTo>
                    <a:pt x="475" y="182"/>
                    <a:pt x="462" y="168"/>
                    <a:pt x="462" y="147"/>
                  </a:cubicBezTo>
                  <a:cubicBezTo>
                    <a:pt x="462" y="73"/>
                    <a:pt x="462" y="73"/>
                    <a:pt x="462" y="73"/>
                  </a:cubicBezTo>
                  <a:cubicBezTo>
                    <a:pt x="446" y="73"/>
                    <a:pt x="446" y="73"/>
                    <a:pt x="446" y="73"/>
                  </a:cubicBezTo>
                  <a:cubicBezTo>
                    <a:pt x="446" y="56"/>
                    <a:pt x="446" y="56"/>
                    <a:pt x="446" y="56"/>
                  </a:cubicBezTo>
                  <a:cubicBezTo>
                    <a:pt x="462" y="56"/>
                    <a:pt x="462" y="56"/>
                    <a:pt x="462" y="56"/>
                  </a:cubicBezTo>
                  <a:cubicBezTo>
                    <a:pt x="462" y="19"/>
                    <a:pt x="462" y="19"/>
                    <a:pt x="462" y="19"/>
                  </a:cubicBezTo>
                  <a:cubicBezTo>
                    <a:pt x="482" y="19"/>
                    <a:pt x="482" y="19"/>
                    <a:pt x="482" y="19"/>
                  </a:cubicBezTo>
                  <a:cubicBezTo>
                    <a:pt x="482" y="56"/>
                    <a:pt x="482" y="56"/>
                    <a:pt x="482" y="56"/>
                  </a:cubicBezTo>
                  <a:cubicBezTo>
                    <a:pt x="509" y="56"/>
                    <a:pt x="509" y="56"/>
                    <a:pt x="509" y="56"/>
                  </a:cubicBezTo>
                  <a:cubicBezTo>
                    <a:pt x="509" y="73"/>
                    <a:pt x="509" y="73"/>
                    <a:pt x="509" y="73"/>
                  </a:cubicBezTo>
                  <a:cubicBezTo>
                    <a:pt x="482" y="73"/>
                    <a:pt x="482" y="73"/>
                    <a:pt x="482" y="73"/>
                  </a:cubicBezTo>
                  <a:cubicBezTo>
                    <a:pt x="482" y="147"/>
                    <a:pt x="482" y="147"/>
                    <a:pt x="482" y="147"/>
                  </a:cubicBezTo>
                  <a:cubicBezTo>
                    <a:pt x="482" y="158"/>
                    <a:pt x="488" y="164"/>
                    <a:pt x="498" y="164"/>
                  </a:cubicBezTo>
                  <a:cubicBezTo>
                    <a:pt x="499" y="164"/>
                    <a:pt x="499" y="164"/>
                    <a:pt x="499" y="164"/>
                  </a:cubicBezTo>
                  <a:cubicBezTo>
                    <a:pt x="499" y="165"/>
                    <a:pt x="499" y="165"/>
                    <a:pt x="499" y="165"/>
                  </a:cubicBezTo>
                  <a:lnTo>
                    <a:pt x="499" y="182"/>
                  </a:lnTo>
                  <a:close/>
                  <a:moveTo>
                    <a:pt x="616" y="182"/>
                  </a:moveTo>
                  <a:cubicBezTo>
                    <a:pt x="612" y="182"/>
                    <a:pt x="612" y="182"/>
                    <a:pt x="612" y="182"/>
                  </a:cubicBezTo>
                  <a:cubicBezTo>
                    <a:pt x="591" y="182"/>
                    <a:pt x="579" y="169"/>
                    <a:pt x="579" y="148"/>
                  </a:cubicBezTo>
                  <a:cubicBezTo>
                    <a:pt x="579" y="2"/>
                    <a:pt x="579" y="2"/>
                    <a:pt x="579" y="2"/>
                  </a:cubicBezTo>
                  <a:cubicBezTo>
                    <a:pt x="600" y="2"/>
                    <a:pt x="600" y="2"/>
                    <a:pt x="600" y="2"/>
                  </a:cubicBezTo>
                  <a:cubicBezTo>
                    <a:pt x="600" y="147"/>
                    <a:pt x="600" y="147"/>
                    <a:pt x="600" y="147"/>
                  </a:cubicBezTo>
                  <a:cubicBezTo>
                    <a:pt x="600" y="159"/>
                    <a:pt x="604" y="164"/>
                    <a:pt x="615" y="164"/>
                  </a:cubicBezTo>
                  <a:cubicBezTo>
                    <a:pt x="616" y="164"/>
                    <a:pt x="616" y="164"/>
                    <a:pt x="616" y="164"/>
                  </a:cubicBezTo>
                  <a:cubicBezTo>
                    <a:pt x="616" y="165"/>
                    <a:pt x="616" y="165"/>
                    <a:pt x="616" y="165"/>
                  </a:cubicBezTo>
                  <a:lnTo>
                    <a:pt x="616" y="182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gray">
            <a:xfrm>
              <a:off x="7474095" y="5549900"/>
              <a:ext cx="76200" cy="41275"/>
            </a:xfrm>
            <a:custGeom>
              <a:avLst/>
              <a:gdLst>
                <a:gd name="T0" fmla="*/ 12 w 48"/>
                <a:gd name="T1" fmla="*/ 4 h 26"/>
                <a:gd name="T2" fmla="*/ 12 w 48"/>
                <a:gd name="T3" fmla="*/ 26 h 26"/>
                <a:gd name="T4" fmla="*/ 7 w 48"/>
                <a:gd name="T5" fmla="*/ 26 h 26"/>
                <a:gd name="T6" fmla="*/ 7 w 48"/>
                <a:gd name="T7" fmla="*/ 4 h 26"/>
                <a:gd name="T8" fmla="*/ 0 w 48"/>
                <a:gd name="T9" fmla="*/ 4 h 26"/>
                <a:gd name="T10" fmla="*/ 0 w 48"/>
                <a:gd name="T11" fmla="*/ 0 h 26"/>
                <a:gd name="T12" fmla="*/ 18 w 48"/>
                <a:gd name="T13" fmla="*/ 0 h 26"/>
                <a:gd name="T14" fmla="*/ 18 w 48"/>
                <a:gd name="T15" fmla="*/ 4 h 26"/>
                <a:gd name="T16" fmla="*/ 12 w 48"/>
                <a:gd name="T17" fmla="*/ 4 h 26"/>
                <a:gd name="T18" fmla="*/ 43 w 48"/>
                <a:gd name="T19" fmla="*/ 26 h 26"/>
                <a:gd name="T20" fmla="*/ 43 w 48"/>
                <a:gd name="T21" fmla="*/ 9 h 26"/>
                <a:gd name="T22" fmla="*/ 37 w 48"/>
                <a:gd name="T23" fmla="*/ 20 h 26"/>
                <a:gd name="T24" fmla="*/ 33 w 48"/>
                <a:gd name="T25" fmla="*/ 20 h 26"/>
                <a:gd name="T26" fmla="*/ 27 w 48"/>
                <a:gd name="T27" fmla="*/ 9 h 26"/>
                <a:gd name="T28" fmla="*/ 27 w 48"/>
                <a:gd name="T29" fmla="*/ 26 h 26"/>
                <a:gd name="T30" fmla="*/ 23 w 48"/>
                <a:gd name="T31" fmla="*/ 26 h 26"/>
                <a:gd name="T32" fmla="*/ 23 w 48"/>
                <a:gd name="T33" fmla="*/ 0 h 26"/>
                <a:gd name="T34" fmla="*/ 27 w 48"/>
                <a:gd name="T35" fmla="*/ 0 h 26"/>
                <a:gd name="T36" fmla="*/ 35 w 48"/>
                <a:gd name="T37" fmla="*/ 15 h 26"/>
                <a:gd name="T38" fmla="*/ 43 w 48"/>
                <a:gd name="T39" fmla="*/ 0 h 26"/>
                <a:gd name="T40" fmla="*/ 48 w 48"/>
                <a:gd name="T41" fmla="*/ 0 h 26"/>
                <a:gd name="T42" fmla="*/ 48 w 48"/>
                <a:gd name="T43" fmla="*/ 26 h 26"/>
                <a:gd name="T44" fmla="*/ 43 w 48"/>
                <a:gd name="T4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26">
                  <a:moveTo>
                    <a:pt x="12" y="4"/>
                  </a:moveTo>
                  <a:lnTo>
                    <a:pt x="12" y="26"/>
                  </a:lnTo>
                  <a:lnTo>
                    <a:pt x="7" y="2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2" y="4"/>
                  </a:lnTo>
                  <a:close/>
                  <a:moveTo>
                    <a:pt x="43" y="26"/>
                  </a:moveTo>
                  <a:lnTo>
                    <a:pt x="43" y="9"/>
                  </a:lnTo>
                  <a:lnTo>
                    <a:pt x="37" y="20"/>
                  </a:lnTo>
                  <a:lnTo>
                    <a:pt x="33" y="20"/>
                  </a:lnTo>
                  <a:lnTo>
                    <a:pt x="27" y="9"/>
                  </a:lnTo>
                  <a:lnTo>
                    <a:pt x="27" y="26"/>
                  </a:lnTo>
                  <a:lnTo>
                    <a:pt x="23" y="26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5" y="15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48" y="26"/>
                  </a:lnTo>
                  <a:lnTo>
                    <a:pt x="43" y="26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/>
            <p:cNvSpPr>
              <a:spLocks noEditPoints="1"/>
            </p:cNvSpPr>
            <p:nvPr userDrawn="1"/>
          </p:nvSpPr>
          <p:spPr bwMode="gray">
            <a:xfrm>
              <a:off x="4813445" y="5438775"/>
              <a:ext cx="549275" cy="493712"/>
            </a:xfrm>
            <a:custGeom>
              <a:avLst/>
              <a:gdLst>
                <a:gd name="T0" fmla="*/ 351 w 351"/>
                <a:gd name="T1" fmla="*/ 69 h 314"/>
                <a:gd name="T2" fmla="*/ 319 w 351"/>
                <a:gd name="T3" fmla="*/ 87 h 314"/>
                <a:gd name="T4" fmla="*/ 264 w 351"/>
                <a:gd name="T5" fmla="*/ 32 h 314"/>
                <a:gd name="T6" fmla="*/ 283 w 351"/>
                <a:gd name="T7" fmla="*/ 0 h 314"/>
                <a:gd name="T8" fmla="*/ 351 w 351"/>
                <a:gd name="T9" fmla="*/ 69 h 314"/>
                <a:gd name="T10" fmla="*/ 37 w 351"/>
                <a:gd name="T11" fmla="*/ 163 h 314"/>
                <a:gd name="T12" fmla="*/ 0 w 351"/>
                <a:gd name="T13" fmla="*/ 163 h 314"/>
                <a:gd name="T14" fmla="*/ 25 w 351"/>
                <a:gd name="T15" fmla="*/ 257 h 314"/>
                <a:gd name="T16" fmla="*/ 57 w 351"/>
                <a:gd name="T17" fmla="*/ 239 h 314"/>
                <a:gd name="T18" fmla="*/ 37 w 351"/>
                <a:gd name="T19" fmla="*/ 163 h 314"/>
                <a:gd name="T20" fmla="*/ 130 w 351"/>
                <a:gd name="T21" fmla="*/ 63 h 314"/>
                <a:gd name="T22" fmla="*/ 112 w 351"/>
                <a:gd name="T23" fmla="*/ 31 h 314"/>
                <a:gd name="T24" fmla="*/ 37 w 351"/>
                <a:gd name="T25" fmla="*/ 163 h 314"/>
                <a:gd name="T26" fmla="*/ 72 w 351"/>
                <a:gd name="T27" fmla="*/ 163 h 314"/>
                <a:gd name="T28" fmla="*/ 130 w 351"/>
                <a:gd name="T29" fmla="*/ 63 h 314"/>
                <a:gd name="T30" fmla="*/ 88 w 351"/>
                <a:gd name="T31" fmla="*/ 221 h 314"/>
                <a:gd name="T32" fmla="*/ 57 w 351"/>
                <a:gd name="T33" fmla="*/ 239 h 314"/>
                <a:gd name="T34" fmla="*/ 188 w 351"/>
                <a:gd name="T35" fmla="*/ 314 h 314"/>
                <a:gd name="T36" fmla="*/ 188 w 351"/>
                <a:gd name="T37" fmla="*/ 278 h 314"/>
                <a:gd name="T38" fmla="*/ 88 w 351"/>
                <a:gd name="T39" fmla="*/ 22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1" h="314">
                  <a:moveTo>
                    <a:pt x="351" y="69"/>
                  </a:moveTo>
                  <a:cubicBezTo>
                    <a:pt x="319" y="87"/>
                    <a:pt x="319" y="87"/>
                    <a:pt x="319" y="87"/>
                  </a:cubicBezTo>
                  <a:cubicBezTo>
                    <a:pt x="306" y="64"/>
                    <a:pt x="287" y="45"/>
                    <a:pt x="264" y="32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11" y="16"/>
                    <a:pt x="335" y="40"/>
                    <a:pt x="351" y="69"/>
                  </a:cubicBezTo>
                  <a:close/>
                  <a:moveTo>
                    <a:pt x="37" y="163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0" y="197"/>
                    <a:pt x="9" y="230"/>
                    <a:pt x="25" y="257"/>
                  </a:cubicBezTo>
                  <a:cubicBezTo>
                    <a:pt x="57" y="239"/>
                    <a:pt x="57" y="239"/>
                    <a:pt x="57" y="239"/>
                  </a:cubicBezTo>
                  <a:cubicBezTo>
                    <a:pt x="44" y="216"/>
                    <a:pt x="37" y="190"/>
                    <a:pt x="37" y="163"/>
                  </a:cubicBezTo>
                  <a:close/>
                  <a:moveTo>
                    <a:pt x="130" y="63"/>
                  </a:moveTo>
                  <a:cubicBezTo>
                    <a:pt x="112" y="31"/>
                    <a:pt x="112" y="31"/>
                    <a:pt x="112" y="31"/>
                  </a:cubicBezTo>
                  <a:cubicBezTo>
                    <a:pt x="67" y="58"/>
                    <a:pt x="37" y="107"/>
                    <a:pt x="37" y="163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2" y="120"/>
                    <a:pt x="96" y="83"/>
                    <a:pt x="130" y="63"/>
                  </a:cubicBezTo>
                  <a:close/>
                  <a:moveTo>
                    <a:pt x="88" y="221"/>
                  </a:moveTo>
                  <a:cubicBezTo>
                    <a:pt x="57" y="239"/>
                    <a:pt x="57" y="239"/>
                    <a:pt x="57" y="239"/>
                  </a:cubicBezTo>
                  <a:cubicBezTo>
                    <a:pt x="83" y="284"/>
                    <a:pt x="132" y="314"/>
                    <a:pt x="188" y="314"/>
                  </a:cubicBezTo>
                  <a:cubicBezTo>
                    <a:pt x="188" y="278"/>
                    <a:pt x="188" y="278"/>
                    <a:pt x="188" y="278"/>
                  </a:cubicBezTo>
                  <a:cubicBezTo>
                    <a:pt x="145" y="278"/>
                    <a:pt x="108" y="255"/>
                    <a:pt x="88" y="221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"/>
            <p:cNvSpPr>
              <a:spLocks noEditPoints="1"/>
            </p:cNvSpPr>
            <p:nvPr userDrawn="1"/>
          </p:nvSpPr>
          <p:spPr bwMode="gray">
            <a:xfrm>
              <a:off x="4813445" y="5397500"/>
              <a:ext cx="442913" cy="593725"/>
            </a:xfrm>
            <a:custGeom>
              <a:avLst/>
              <a:gdLst>
                <a:gd name="T0" fmla="*/ 25 w 283"/>
                <a:gd name="T1" fmla="*/ 283 h 377"/>
                <a:gd name="T2" fmla="*/ 57 w 283"/>
                <a:gd name="T3" fmla="*/ 265 h 377"/>
                <a:gd name="T4" fmla="*/ 188 w 283"/>
                <a:gd name="T5" fmla="*/ 340 h 377"/>
                <a:gd name="T6" fmla="*/ 264 w 283"/>
                <a:gd name="T7" fmla="*/ 320 h 377"/>
                <a:gd name="T8" fmla="*/ 282 w 283"/>
                <a:gd name="T9" fmla="*/ 352 h 377"/>
                <a:gd name="T10" fmla="*/ 188 w 283"/>
                <a:gd name="T11" fmla="*/ 377 h 377"/>
                <a:gd name="T12" fmla="*/ 25 w 283"/>
                <a:gd name="T13" fmla="*/ 283 h 377"/>
                <a:gd name="T14" fmla="*/ 188 w 283"/>
                <a:gd name="T15" fmla="*/ 37 h 377"/>
                <a:gd name="T16" fmla="*/ 264 w 283"/>
                <a:gd name="T17" fmla="*/ 58 h 377"/>
                <a:gd name="T18" fmla="*/ 283 w 283"/>
                <a:gd name="T19" fmla="*/ 26 h 377"/>
                <a:gd name="T20" fmla="*/ 188 w 283"/>
                <a:gd name="T21" fmla="*/ 0 h 377"/>
                <a:gd name="T22" fmla="*/ 0 w 283"/>
                <a:gd name="T23" fmla="*/ 189 h 377"/>
                <a:gd name="T24" fmla="*/ 37 w 283"/>
                <a:gd name="T25" fmla="*/ 189 h 377"/>
                <a:gd name="T26" fmla="*/ 188 w 283"/>
                <a:gd name="T27" fmla="*/ 3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3" h="377">
                  <a:moveTo>
                    <a:pt x="25" y="283"/>
                  </a:moveTo>
                  <a:cubicBezTo>
                    <a:pt x="57" y="265"/>
                    <a:pt x="57" y="265"/>
                    <a:pt x="57" y="265"/>
                  </a:cubicBezTo>
                  <a:cubicBezTo>
                    <a:pt x="83" y="310"/>
                    <a:pt x="132" y="340"/>
                    <a:pt x="188" y="340"/>
                  </a:cubicBezTo>
                  <a:cubicBezTo>
                    <a:pt x="216" y="340"/>
                    <a:pt x="241" y="332"/>
                    <a:pt x="264" y="320"/>
                  </a:cubicBezTo>
                  <a:cubicBezTo>
                    <a:pt x="282" y="352"/>
                    <a:pt x="282" y="352"/>
                    <a:pt x="282" y="352"/>
                  </a:cubicBezTo>
                  <a:cubicBezTo>
                    <a:pt x="255" y="368"/>
                    <a:pt x="222" y="377"/>
                    <a:pt x="188" y="377"/>
                  </a:cubicBezTo>
                  <a:cubicBezTo>
                    <a:pt x="118" y="377"/>
                    <a:pt x="58" y="339"/>
                    <a:pt x="25" y="283"/>
                  </a:cubicBezTo>
                  <a:close/>
                  <a:moveTo>
                    <a:pt x="188" y="37"/>
                  </a:moveTo>
                  <a:cubicBezTo>
                    <a:pt x="216" y="37"/>
                    <a:pt x="242" y="45"/>
                    <a:pt x="264" y="5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10"/>
                    <a:pt x="222" y="0"/>
                    <a:pt x="188" y="0"/>
                  </a:cubicBezTo>
                  <a:cubicBezTo>
                    <a:pt x="84" y="0"/>
                    <a:pt x="0" y="85"/>
                    <a:pt x="0" y="189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37" y="105"/>
                    <a:pt x="104" y="37"/>
                    <a:pt x="188" y="37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"/>
            <p:cNvSpPr>
              <a:spLocks noEditPoints="1"/>
            </p:cNvSpPr>
            <p:nvPr userDrawn="1"/>
          </p:nvSpPr>
          <p:spPr bwMode="gray">
            <a:xfrm>
              <a:off x="4926157" y="5511800"/>
              <a:ext cx="476250" cy="365125"/>
            </a:xfrm>
            <a:custGeom>
              <a:avLst/>
              <a:gdLst>
                <a:gd name="T0" fmla="*/ 247 w 304"/>
                <a:gd name="T1" fmla="*/ 40 h 231"/>
                <a:gd name="T2" fmla="*/ 279 w 304"/>
                <a:gd name="T3" fmla="*/ 22 h 231"/>
                <a:gd name="T4" fmla="*/ 304 w 304"/>
                <a:gd name="T5" fmla="*/ 116 h 231"/>
                <a:gd name="T6" fmla="*/ 279 w 304"/>
                <a:gd name="T7" fmla="*/ 210 h 231"/>
                <a:gd name="T8" fmla="*/ 247 w 304"/>
                <a:gd name="T9" fmla="*/ 191 h 231"/>
                <a:gd name="T10" fmla="*/ 267 w 304"/>
                <a:gd name="T11" fmla="*/ 116 h 231"/>
                <a:gd name="T12" fmla="*/ 247 w 304"/>
                <a:gd name="T13" fmla="*/ 40 h 231"/>
                <a:gd name="T14" fmla="*/ 223 w 304"/>
                <a:gd name="T15" fmla="*/ 222 h 231"/>
                <a:gd name="T16" fmla="*/ 198 w 304"/>
                <a:gd name="T17" fmla="*/ 197 h 231"/>
                <a:gd name="T18" fmla="*/ 116 w 304"/>
                <a:gd name="T19" fmla="*/ 231 h 231"/>
                <a:gd name="T20" fmla="*/ 0 w 304"/>
                <a:gd name="T21" fmla="*/ 116 h 231"/>
                <a:gd name="T22" fmla="*/ 116 w 304"/>
                <a:gd name="T23" fmla="*/ 0 h 231"/>
                <a:gd name="T24" fmla="*/ 231 w 304"/>
                <a:gd name="T25" fmla="*/ 116 h 231"/>
                <a:gd name="T26" fmla="*/ 216 w 304"/>
                <a:gd name="T27" fmla="*/ 173 h 231"/>
                <a:gd name="T28" fmla="*/ 247 w 304"/>
                <a:gd name="T29" fmla="*/ 191 h 231"/>
                <a:gd name="T30" fmla="*/ 223 w 304"/>
                <a:gd name="T31" fmla="*/ 222 h 231"/>
                <a:gd name="T32" fmla="*/ 195 w 304"/>
                <a:gd name="T33" fmla="*/ 116 h 231"/>
                <a:gd name="T34" fmla="*/ 116 w 304"/>
                <a:gd name="T35" fmla="*/ 37 h 231"/>
                <a:gd name="T36" fmla="*/ 37 w 304"/>
                <a:gd name="T37" fmla="*/ 116 h 231"/>
                <a:gd name="T38" fmla="*/ 116 w 304"/>
                <a:gd name="T39" fmla="*/ 194 h 231"/>
                <a:gd name="T40" fmla="*/ 195 w 304"/>
                <a:gd name="T41" fmla="*/ 1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4" h="231">
                  <a:moveTo>
                    <a:pt x="247" y="40"/>
                  </a:moveTo>
                  <a:cubicBezTo>
                    <a:pt x="279" y="22"/>
                    <a:pt x="279" y="22"/>
                    <a:pt x="279" y="22"/>
                  </a:cubicBezTo>
                  <a:cubicBezTo>
                    <a:pt x="295" y="49"/>
                    <a:pt x="304" y="81"/>
                    <a:pt x="304" y="116"/>
                  </a:cubicBezTo>
                  <a:cubicBezTo>
                    <a:pt x="304" y="150"/>
                    <a:pt x="295" y="182"/>
                    <a:pt x="279" y="210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60" y="169"/>
                    <a:pt x="267" y="143"/>
                    <a:pt x="267" y="116"/>
                  </a:cubicBezTo>
                  <a:cubicBezTo>
                    <a:pt x="267" y="88"/>
                    <a:pt x="260" y="62"/>
                    <a:pt x="247" y="40"/>
                  </a:cubicBezTo>
                  <a:close/>
                  <a:moveTo>
                    <a:pt x="223" y="222"/>
                  </a:moveTo>
                  <a:cubicBezTo>
                    <a:pt x="198" y="197"/>
                    <a:pt x="198" y="197"/>
                    <a:pt x="198" y="197"/>
                  </a:cubicBezTo>
                  <a:cubicBezTo>
                    <a:pt x="177" y="218"/>
                    <a:pt x="148" y="231"/>
                    <a:pt x="116" y="231"/>
                  </a:cubicBezTo>
                  <a:cubicBezTo>
                    <a:pt x="52" y="231"/>
                    <a:pt x="0" y="179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  <a:cubicBezTo>
                    <a:pt x="180" y="0"/>
                    <a:pt x="231" y="52"/>
                    <a:pt x="231" y="116"/>
                  </a:cubicBezTo>
                  <a:cubicBezTo>
                    <a:pt x="231" y="137"/>
                    <a:pt x="226" y="156"/>
                    <a:pt x="216" y="173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40" y="203"/>
                    <a:pt x="232" y="213"/>
                    <a:pt x="223" y="222"/>
                  </a:cubicBezTo>
                  <a:close/>
                  <a:moveTo>
                    <a:pt x="195" y="116"/>
                  </a:moveTo>
                  <a:cubicBezTo>
                    <a:pt x="195" y="72"/>
                    <a:pt x="159" y="37"/>
                    <a:pt x="116" y="37"/>
                  </a:cubicBezTo>
                  <a:cubicBezTo>
                    <a:pt x="72" y="37"/>
                    <a:pt x="37" y="72"/>
                    <a:pt x="37" y="116"/>
                  </a:cubicBezTo>
                  <a:cubicBezTo>
                    <a:pt x="37" y="159"/>
                    <a:pt x="72" y="194"/>
                    <a:pt x="116" y="194"/>
                  </a:cubicBezTo>
                  <a:cubicBezTo>
                    <a:pt x="159" y="194"/>
                    <a:pt x="195" y="159"/>
                    <a:pt x="195" y="116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179981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173038" marR="0" indent="-173038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•"/>
      <a:tabLst/>
      <a:defRPr sz="1400" b="0" kern="1200">
        <a:solidFill>
          <a:schemeClr val="tx2"/>
        </a:solidFill>
        <a:latin typeface="Arial"/>
        <a:ea typeface="+mn-ea"/>
        <a:cs typeface="Arial"/>
      </a:defRPr>
    </a:lvl1pPr>
    <a:lvl2pPr marL="346075" marR="0" indent="-173038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400" b="0" i="0" kern="1200">
        <a:solidFill>
          <a:schemeClr val="tx2"/>
        </a:solidFill>
        <a:latin typeface="Arial"/>
        <a:ea typeface="+mn-ea"/>
        <a:cs typeface="Arial"/>
      </a:defRPr>
    </a:lvl2pPr>
    <a:lvl3pPr marL="512763" marR="0" indent="-166688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400" b="0" i="0" kern="1200" baseline="0">
        <a:solidFill>
          <a:schemeClr val="tx2"/>
        </a:solidFill>
        <a:latin typeface="Arial"/>
        <a:ea typeface="+mn-ea"/>
        <a:cs typeface="Arial"/>
      </a:defRPr>
    </a:lvl3pPr>
    <a:lvl4pPr marL="685800" marR="0" indent="-173038" algn="l" defTabSz="914400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400" b="0" i="0" kern="1200">
        <a:solidFill>
          <a:schemeClr val="tx2"/>
        </a:solidFill>
        <a:latin typeface="Arial"/>
        <a:ea typeface="+mn-ea"/>
        <a:cs typeface="Arial"/>
      </a:defRPr>
    </a:lvl4pPr>
    <a:lvl5pPr marL="858838" marR="0" indent="-173038" algn="l" defTabSz="860425" rtl="0" eaLnBrk="1" fontAlgn="base" latinLnBrk="0" hangingPunct="1">
      <a:lnSpc>
        <a:spcPct val="100000"/>
      </a:lnSpc>
      <a:spcBef>
        <a:spcPts val="400"/>
      </a:spcBef>
      <a:spcAft>
        <a:spcPct val="0"/>
      </a:spcAft>
      <a:buClrTx/>
      <a:buSzTx/>
      <a:buFont typeface="Arial" pitchFamily="34" charset="0"/>
      <a:buChar char="–"/>
      <a:tabLst/>
      <a:defRPr sz="1400" b="0" i="0" kern="1200">
        <a:solidFill>
          <a:schemeClr val="tx2"/>
        </a:solidFill>
        <a:latin typeface="Arial"/>
        <a:ea typeface="+mn-ea"/>
        <a:cs typeface="Arial"/>
      </a:defRPr>
    </a:lvl5pPr>
    <a:lvl6pPr marL="1031875" indent="-173038" algn="l" defTabSz="860425" rtl="0" eaLnBrk="1" latinLnBrk="0" hangingPunct="1">
      <a:lnSpc>
        <a:spcPct val="100000"/>
      </a:lnSpc>
      <a:spcBef>
        <a:spcPts val="400"/>
      </a:spcBef>
      <a:buClrTx/>
      <a:buFont typeface="Arial" panose="020B0604020202020204" pitchFamily="34" charset="0"/>
      <a:buChar char="–"/>
      <a:tabLst/>
      <a:defRPr sz="1400" b="0" i="0" kern="1200">
        <a:solidFill>
          <a:schemeClr val="tx2"/>
        </a:solidFill>
        <a:latin typeface="Arial"/>
        <a:ea typeface="+mn-ea"/>
        <a:cs typeface="Arial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746500" y="6577013"/>
            <a:ext cx="2711450" cy="20335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2B569-2F9F-D440-B547-B789863526A0}" type="slidenum">
              <a:rPr lang="de-DE" smtClean="0">
                <a:cs typeface="Arial"/>
              </a:rPr>
              <a:pPr/>
              <a:t>0</a:t>
            </a:fld>
            <a:endParaRPr lang="de-DE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7042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746500" y="6577013"/>
            <a:ext cx="2711450" cy="20335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2B569-2F9F-D440-B547-B789863526A0}" type="slidenum">
              <a:rPr lang="de-DE" smtClean="0">
                <a:cs typeface="Arial"/>
              </a:rPr>
              <a:pPr/>
              <a:t>1</a:t>
            </a:fld>
            <a:endParaRPr lang="de-DE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0720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Quintile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2172"/>
            <a:ext cx="9144000" cy="26658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4048" y="1961343"/>
            <a:ext cx="8348472" cy="89611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2400" b="1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Headlines are 24pt Arial Bold Title Case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4048" y="3555711"/>
            <a:ext cx="3886200" cy="697627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spcBef>
                <a:spcPts val="200"/>
              </a:spcBef>
              <a:buNone/>
              <a:defRPr sz="1200" i="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Author First Name Last Name</a:t>
            </a:r>
          </a:p>
          <a:p>
            <a:pPr lvl="0"/>
            <a:r>
              <a:rPr lang="en-US" dirty="0" smtClean="0"/>
              <a:t>Title</a:t>
            </a:r>
          </a:p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grpSp>
        <p:nvGrpSpPr>
          <p:cNvPr id="82" name="Group 81"/>
          <p:cNvGrpSpPr/>
          <p:nvPr/>
        </p:nvGrpSpPr>
        <p:grpSpPr bwMode="gray">
          <a:xfrm>
            <a:off x="6449147" y="481445"/>
            <a:ext cx="2316162" cy="1459409"/>
            <a:chOff x="4795838" y="3390900"/>
            <a:chExt cx="2763837" cy="1741488"/>
          </a:xfrm>
        </p:grpSpPr>
        <p:sp>
          <p:nvSpPr>
            <p:cNvPr id="83" name="Freeform 5"/>
            <p:cNvSpPr>
              <a:spLocks noEditPoints="1"/>
            </p:cNvSpPr>
            <p:nvPr/>
          </p:nvSpPr>
          <p:spPr bwMode="gray">
            <a:xfrm>
              <a:off x="4795838" y="4721225"/>
              <a:ext cx="2632075" cy="411163"/>
            </a:xfrm>
            <a:custGeom>
              <a:avLst/>
              <a:gdLst>
                <a:gd name="T0" fmla="*/ 36 w 699"/>
                <a:gd name="T1" fmla="*/ 104 h 109"/>
                <a:gd name="T2" fmla="*/ 10 w 699"/>
                <a:gd name="T3" fmla="*/ 11 h 109"/>
                <a:gd name="T4" fmla="*/ 72 w 699"/>
                <a:gd name="T5" fmla="*/ 52 h 109"/>
                <a:gd name="T6" fmla="*/ 69 w 699"/>
                <a:gd name="T7" fmla="*/ 109 h 109"/>
                <a:gd name="T8" fmla="*/ 12 w 699"/>
                <a:gd name="T9" fmla="*/ 52 h 109"/>
                <a:gd name="T10" fmla="*/ 49 w 699"/>
                <a:gd name="T11" fmla="*/ 89 h 109"/>
                <a:gd name="T12" fmla="*/ 56 w 699"/>
                <a:gd name="T13" fmla="*/ 81 h 109"/>
                <a:gd name="T14" fmla="*/ 36 w 699"/>
                <a:gd name="T15" fmla="*/ 11 h 109"/>
                <a:gd name="T16" fmla="*/ 86 w 699"/>
                <a:gd name="T17" fmla="*/ 78 h 109"/>
                <a:gd name="T18" fmla="*/ 98 w 699"/>
                <a:gd name="T19" fmla="*/ 76 h 109"/>
                <a:gd name="T20" fmla="*/ 131 w 699"/>
                <a:gd name="T21" fmla="*/ 32 h 109"/>
                <a:gd name="T22" fmla="*/ 131 w 699"/>
                <a:gd name="T23" fmla="*/ 104 h 109"/>
                <a:gd name="T24" fmla="*/ 171 w 699"/>
                <a:gd name="T25" fmla="*/ 104 h 109"/>
                <a:gd name="T26" fmla="*/ 159 w 699"/>
                <a:gd name="T27" fmla="*/ 32 h 109"/>
                <a:gd name="T28" fmla="*/ 171 w 699"/>
                <a:gd name="T29" fmla="*/ 104 h 109"/>
                <a:gd name="T30" fmla="*/ 159 w 699"/>
                <a:gd name="T31" fmla="*/ 1 h 109"/>
                <a:gd name="T32" fmla="*/ 244 w 699"/>
                <a:gd name="T33" fmla="*/ 104 h 109"/>
                <a:gd name="T34" fmla="*/ 216 w 699"/>
                <a:gd name="T35" fmla="*/ 42 h 109"/>
                <a:gd name="T36" fmla="*/ 188 w 699"/>
                <a:gd name="T37" fmla="*/ 104 h 109"/>
                <a:gd name="T38" fmla="*/ 200 w 699"/>
                <a:gd name="T39" fmla="*/ 39 h 109"/>
                <a:gd name="T40" fmla="*/ 244 w 699"/>
                <a:gd name="T41" fmla="*/ 58 h 109"/>
                <a:gd name="T42" fmla="*/ 300 w 699"/>
                <a:gd name="T43" fmla="*/ 104 h 109"/>
                <a:gd name="T44" fmla="*/ 312 w 699"/>
                <a:gd name="T45" fmla="*/ 32 h 109"/>
                <a:gd name="T46" fmla="*/ 313 w 699"/>
                <a:gd name="T47" fmla="*/ 14 h 109"/>
                <a:gd name="T48" fmla="*/ 313 w 699"/>
                <a:gd name="T49" fmla="*/ 1 h 109"/>
                <a:gd name="T50" fmla="*/ 358 w 699"/>
                <a:gd name="T51" fmla="*/ 68 h 109"/>
                <a:gd name="T52" fmla="*/ 417 w 699"/>
                <a:gd name="T53" fmla="*/ 71 h 109"/>
                <a:gd name="T54" fmla="*/ 408 w 699"/>
                <a:gd name="T55" fmla="*/ 86 h 109"/>
                <a:gd name="T56" fmla="*/ 416 w 699"/>
                <a:gd name="T57" fmla="*/ 93 h 109"/>
                <a:gd name="T58" fmla="*/ 406 w 699"/>
                <a:gd name="T59" fmla="*/ 62 h 109"/>
                <a:gd name="T60" fmla="*/ 372 w 699"/>
                <a:gd name="T61" fmla="*/ 52 h 109"/>
                <a:gd name="T62" fmla="*/ 424 w 699"/>
                <a:gd name="T63" fmla="*/ 94 h 109"/>
                <a:gd name="T64" fmla="*/ 432 w 699"/>
                <a:gd name="T65" fmla="*/ 86 h 109"/>
                <a:gd name="T66" fmla="*/ 460 w 699"/>
                <a:gd name="T67" fmla="*/ 73 h 109"/>
                <a:gd name="T68" fmla="*/ 453 w 699"/>
                <a:gd name="T69" fmla="*/ 32 h 109"/>
                <a:gd name="T70" fmla="*/ 472 w 699"/>
                <a:gd name="T71" fmla="*/ 47 h 109"/>
                <a:gd name="T72" fmla="*/ 438 w 699"/>
                <a:gd name="T73" fmla="*/ 52 h 109"/>
                <a:gd name="T74" fmla="*/ 482 w 699"/>
                <a:gd name="T75" fmla="*/ 82 h 109"/>
                <a:gd name="T76" fmla="*/ 495 w 699"/>
                <a:gd name="T77" fmla="*/ 104 h 109"/>
                <a:gd name="T78" fmla="*/ 507 w 699"/>
                <a:gd name="T79" fmla="*/ 1 h 109"/>
                <a:gd name="T80" fmla="*/ 616 w 699"/>
                <a:gd name="T81" fmla="*/ 104 h 109"/>
                <a:gd name="T82" fmla="*/ 577 w 699"/>
                <a:gd name="T83" fmla="*/ 88 h 109"/>
                <a:gd name="T84" fmla="*/ 540 w 699"/>
                <a:gd name="T85" fmla="*/ 104 h 109"/>
                <a:gd name="T86" fmla="*/ 540 w 699"/>
                <a:gd name="T87" fmla="*/ 1 h 109"/>
                <a:gd name="T88" fmla="*/ 604 w 699"/>
                <a:gd name="T89" fmla="*/ 1 h 109"/>
                <a:gd name="T90" fmla="*/ 663 w 699"/>
                <a:gd name="T91" fmla="*/ 104 h 109"/>
                <a:gd name="T92" fmla="*/ 636 w 699"/>
                <a:gd name="T93" fmla="*/ 82 h 109"/>
                <a:gd name="T94" fmla="*/ 687 w 699"/>
                <a:gd name="T95" fmla="*/ 75 h 109"/>
                <a:gd name="T96" fmla="*/ 658 w 699"/>
                <a:gd name="T97" fmla="*/ 57 h 109"/>
                <a:gd name="T98" fmla="*/ 664 w 699"/>
                <a:gd name="T99" fmla="*/ 0 h 109"/>
                <a:gd name="T100" fmla="*/ 687 w 699"/>
                <a:gd name="T101" fmla="*/ 20 h 109"/>
                <a:gd name="T102" fmla="*/ 643 w 699"/>
                <a:gd name="T103" fmla="*/ 29 h 109"/>
                <a:gd name="T104" fmla="*/ 671 w 699"/>
                <a:gd name="T105" fmla="*/ 47 h 109"/>
                <a:gd name="T106" fmla="*/ 663 w 699"/>
                <a:gd name="T107" fmla="*/ 104 h 109"/>
                <a:gd name="T108" fmla="*/ 262 w 699"/>
                <a:gd name="T109" fmla="*/ 84 h 109"/>
                <a:gd name="T110" fmla="*/ 253 w 699"/>
                <a:gd name="T111" fmla="*/ 32 h 109"/>
                <a:gd name="T112" fmla="*/ 274 w 699"/>
                <a:gd name="T113" fmla="*/ 11 h 109"/>
                <a:gd name="T114" fmla="*/ 289 w 699"/>
                <a:gd name="T115" fmla="*/ 42 h 109"/>
                <a:gd name="T116" fmla="*/ 283 w 699"/>
                <a:gd name="T117" fmla="*/ 93 h 109"/>
                <a:gd name="T118" fmla="*/ 283 w 699"/>
                <a:gd name="T119" fmla="*/ 104 h 109"/>
                <a:gd name="T120" fmla="*/ 329 w 699"/>
                <a:gd name="T121" fmla="*/ 84 h 109"/>
                <a:gd name="T122" fmla="*/ 340 w 699"/>
                <a:gd name="T123" fmla="*/ 84 h 109"/>
                <a:gd name="T124" fmla="*/ 350 w 699"/>
                <a:gd name="T125" fmla="*/ 9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99" h="109">
                  <a:moveTo>
                    <a:pt x="69" y="109"/>
                  </a:moveTo>
                  <a:cubicBezTo>
                    <a:pt x="58" y="98"/>
                    <a:pt x="58" y="98"/>
                    <a:pt x="58" y="98"/>
                  </a:cubicBezTo>
                  <a:cubicBezTo>
                    <a:pt x="52" y="102"/>
                    <a:pt x="44" y="104"/>
                    <a:pt x="36" y="104"/>
                  </a:cubicBezTo>
                  <a:cubicBezTo>
                    <a:pt x="26" y="104"/>
                    <a:pt x="17" y="101"/>
                    <a:pt x="10" y="94"/>
                  </a:cubicBezTo>
                  <a:cubicBezTo>
                    <a:pt x="0" y="84"/>
                    <a:pt x="0" y="75"/>
                    <a:pt x="0" y="52"/>
                  </a:cubicBezTo>
                  <a:cubicBezTo>
                    <a:pt x="0" y="30"/>
                    <a:pt x="0" y="20"/>
                    <a:pt x="10" y="11"/>
                  </a:cubicBezTo>
                  <a:cubicBezTo>
                    <a:pt x="17" y="4"/>
                    <a:pt x="26" y="0"/>
                    <a:pt x="36" y="0"/>
                  </a:cubicBezTo>
                  <a:cubicBezTo>
                    <a:pt x="46" y="0"/>
                    <a:pt x="55" y="4"/>
                    <a:pt x="62" y="11"/>
                  </a:cubicBezTo>
                  <a:cubicBezTo>
                    <a:pt x="71" y="20"/>
                    <a:pt x="72" y="29"/>
                    <a:pt x="72" y="52"/>
                  </a:cubicBezTo>
                  <a:cubicBezTo>
                    <a:pt x="72" y="72"/>
                    <a:pt x="72" y="81"/>
                    <a:pt x="65" y="90"/>
                  </a:cubicBezTo>
                  <a:cubicBezTo>
                    <a:pt x="76" y="101"/>
                    <a:pt x="76" y="101"/>
                    <a:pt x="76" y="101"/>
                  </a:cubicBezTo>
                  <a:lnTo>
                    <a:pt x="69" y="109"/>
                  </a:lnTo>
                  <a:close/>
                  <a:moveTo>
                    <a:pt x="36" y="11"/>
                  </a:moveTo>
                  <a:cubicBezTo>
                    <a:pt x="29" y="11"/>
                    <a:pt x="23" y="14"/>
                    <a:pt x="19" y="18"/>
                  </a:cubicBezTo>
                  <a:cubicBezTo>
                    <a:pt x="13" y="25"/>
                    <a:pt x="12" y="31"/>
                    <a:pt x="12" y="52"/>
                  </a:cubicBezTo>
                  <a:cubicBezTo>
                    <a:pt x="12" y="74"/>
                    <a:pt x="13" y="80"/>
                    <a:pt x="19" y="86"/>
                  </a:cubicBezTo>
                  <a:cubicBezTo>
                    <a:pt x="23" y="91"/>
                    <a:pt x="29" y="93"/>
                    <a:pt x="36" y="93"/>
                  </a:cubicBezTo>
                  <a:cubicBezTo>
                    <a:pt x="41" y="93"/>
                    <a:pt x="46" y="92"/>
                    <a:pt x="49" y="89"/>
                  </a:cubicBezTo>
                  <a:cubicBezTo>
                    <a:pt x="37" y="76"/>
                    <a:pt x="37" y="76"/>
                    <a:pt x="37" y="76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56" y="81"/>
                    <a:pt x="56" y="81"/>
                    <a:pt x="56" y="81"/>
                  </a:cubicBezTo>
                  <a:cubicBezTo>
                    <a:pt x="59" y="75"/>
                    <a:pt x="60" y="67"/>
                    <a:pt x="60" y="52"/>
                  </a:cubicBezTo>
                  <a:cubicBezTo>
                    <a:pt x="60" y="31"/>
                    <a:pt x="59" y="25"/>
                    <a:pt x="53" y="18"/>
                  </a:cubicBezTo>
                  <a:cubicBezTo>
                    <a:pt x="49" y="14"/>
                    <a:pt x="43" y="11"/>
                    <a:pt x="36" y="11"/>
                  </a:cubicBezTo>
                  <a:close/>
                  <a:moveTo>
                    <a:pt x="112" y="104"/>
                  </a:moveTo>
                  <a:cubicBezTo>
                    <a:pt x="104" y="104"/>
                    <a:pt x="98" y="102"/>
                    <a:pt x="93" y="98"/>
                  </a:cubicBezTo>
                  <a:cubicBezTo>
                    <a:pt x="88" y="93"/>
                    <a:pt x="86" y="86"/>
                    <a:pt x="86" y="78"/>
                  </a:cubicBezTo>
                  <a:cubicBezTo>
                    <a:pt x="86" y="32"/>
                    <a:pt x="86" y="32"/>
                    <a:pt x="86" y="32"/>
                  </a:cubicBezTo>
                  <a:cubicBezTo>
                    <a:pt x="98" y="32"/>
                    <a:pt x="98" y="32"/>
                    <a:pt x="98" y="32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98" y="88"/>
                    <a:pt x="104" y="94"/>
                    <a:pt x="114" y="94"/>
                  </a:cubicBezTo>
                  <a:cubicBezTo>
                    <a:pt x="125" y="94"/>
                    <a:pt x="131" y="87"/>
                    <a:pt x="131" y="76"/>
                  </a:cubicBezTo>
                  <a:cubicBezTo>
                    <a:pt x="131" y="32"/>
                    <a:pt x="131" y="32"/>
                    <a:pt x="131" y="32"/>
                  </a:cubicBezTo>
                  <a:cubicBezTo>
                    <a:pt x="142" y="32"/>
                    <a:pt x="142" y="32"/>
                    <a:pt x="142" y="32"/>
                  </a:cubicBezTo>
                  <a:cubicBezTo>
                    <a:pt x="142" y="104"/>
                    <a:pt x="142" y="104"/>
                    <a:pt x="142" y="104"/>
                  </a:cubicBezTo>
                  <a:cubicBezTo>
                    <a:pt x="131" y="104"/>
                    <a:pt x="131" y="104"/>
                    <a:pt x="131" y="104"/>
                  </a:cubicBezTo>
                  <a:cubicBezTo>
                    <a:pt x="131" y="97"/>
                    <a:pt x="131" y="97"/>
                    <a:pt x="131" y="97"/>
                  </a:cubicBezTo>
                  <a:cubicBezTo>
                    <a:pt x="126" y="102"/>
                    <a:pt x="119" y="104"/>
                    <a:pt x="112" y="104"/>
                  </a:cubicBezTo>
                  <a:close/>
                  <a:moveTo>
                    <a:pt x="171" y="104"/>
                  </a:moveTo>
                  <a:cubicBezTo>
                    <a:pt x="159" y="104"/>
                    <a:pt x="159" y="104"/>
                    <a:pt x="159" y="104"/>
                  </a:cubicBezTo>
                  <a:cubicBezTo>
                    <a:pt x="159" y="66"/>
                    <a:pt x="159" y="66"/>
                    <a:pt x="159" y="66"/>
                  </a:cubicBezTo>
                  <a:cubicBezTo>
                    <a:pt x="159" y="32"/>
                    <a:pt x="159" y="32"/>
                    <a:pt x="159" y="32"/>
                  </a:cubicBezTo>
                  <a:cubicBezTo>
                    <a:pt x="171" y="32"/>
                    <a:pt x="171" y="32"/>
                    <a:pt x="171" y="32"/>
                  </a:cubicBezTo>
                  <a:cubicBezTo>
                    <a:pt x="171" y="65"/>
                    <a:pt x="171" y="65"/>
                    <a:pt x="171" y="65"/>
                  </a:cubicBezTo>
                  <a:lnTo>
                    <a:pt x="171" y="104"/>
                  </a:lnTo>
                  <a:close/>
                  <a:moveTo>
                    <a:pt x="172" y="14"/>
                  </a:moveTo>
                  <a:cubicBezTo>
                    <a:pt x="159" y="14"/>
                    <a:pt x="159" y="14"/>
                    <a:pt x="159" y="14"/>
                  </a:cubicBezTo>
                  <a:cubicBezTo>
                    <a:pt x="159" y="1"/>
                    <a:pt x="159" y="1"/>
                    <a:pt x="159" y="1"/>
                  </a:cubicBezTo>
                  <a:cubicBezTo>
                    <a:pt x="172" y="1"/>
                    <a:pt x="172" y="1"/>
                    <a:pt x="172" y="1"/>
                  </a:cubicBezTo>
                  <a:lnTo>
                    <a:pt x="172" y="14"/>
                  </a:lnTo>
                  <a:close/>
                  <a:moveTo>
                    <a:pt x="244" y="104"/>
                  </a:moveTo>
                  <a:cubicBezTo>
                    <a:pt x="233" y="104"/>
                    <a:pt x="233" y="104"/>
                    <a:pt x="233" y="104"/>
                  </a:cubicBezTo>
                  <a:cubicBezTo>
                    <a:pt x="233" y="60"/>
                    <a:pt x="233" y="60"/>
                    <a:pt x="233" y="60"/>
                  </a:cubicBezTo>
                  <a:cubicBezTo>
                    <a:pt x="233" y="48"/>
                    <a:pt x="227" y="42"/>
                    <a:pt x="216" y="42"/>
                  </a:cubicBezTo>
                  <a:cubicBezTo>
                    <a:pt x="206" y="42"/>
                    <a:pt x="200" y="49"/>
                    <a:pt x="200" y="60"/>
                  </a:cubicBezTo>
                  <a:cubicBezTo>
                    <a:pt x="200" y="104"/>
                    <a:pt x="200" y="104"/>
                    <a:pt x="200" y="104"/>
                  </a:cubicBezTo>
                  <a:cubicBezTo>
                    <a:pt x="188" y="104"/>
                    <a:pt x="188" y="104"/>
                    <a:pt x="188" y="104"/>
                  </a:cubicBezTo>
                  <a:cubicBezTo>
                    <a:pt x="188" y="32"/>
                    <a:pt x="188" y="32"/>
                    <a:pt x="188" y="32"/>
                  </a:cubicBezTo>
                  <a:cubicBezTo>
                    <a:pt x="200" y="32"/>
                    <a:pt x="200" y="32"/>
                    <a:pt x="200" y="32"/>
                  </a:cubicBezTo>
                  <a:cubicBezTo>
                    <a:pt x="200" y="39"/>
                    <a:pt x="200" y="39"/>
                    <a:pt x="200" y="39"/>
                  </a:cubicBezTo>
                  <a:cubicBezTo>
                    <a:pt x="205" y="34"/>
                    <a:pt x="211" y="32"/>
                    <a:pt x="218" y="32"/>
                  </a:cubicBezTo>
                  <a:cubicBezTo>
                    <a:pt x="226" y="32"/>
                    <a:pt x="232" y="34"/>
                    <a:pt x="237" y="38"/>
                  </a:cubicBezTo>
                  <a:cubicBezTo>
                    <a:pt x="242" y="43"/>
                    <a:pt x="244" y="50"/>
                    <a:pt x="244" y="58"/>
                  </a:cubicBezTo>
                  <a:lnTo>
                    <a:pt x="244" y="104"/>
                  </a:lnTo>
                  <a:close/>
                  <a:moveTo>
                    <a:pt x="312" y="104"/>
                  </a:moveTo>
                  <a:cubicBezTo>
                    <a:pt x="300" y="104"/>
                    <a:pt x="300" y="104"/>
                    <a:pt x="300" y="104"/>
                  </a:cubicBezTo>
                  <a:cubicBezTo>
                    <a:pt x="300" y="65"/>
                    <a:pt x="300" y="65"/>
                    <a:pt x="300" y="65"/>
                  </a:cubicBezTo>
                  <a:cubicBezTo>
                    <a:pt x="300" y="32"/>
                    <a:pt x="300" y="32"/>
                    <a:pt x="300" y="32"/>
                  </a:cubicBezTo>
                  <a:cubicBezTo>
                    <a:pt x="312" y="32"/>
                    <a:pt x="312" y="32"/>
                    <a:pt x="312" y="32"/>
                  </a:cubicBezTo>
                  <a:cubicBezTo>
                    <a:pt x="312" y="65"/>
                    <a:pt x="312" y="65"/>
                    <a:pt x="312" y="65"/>
                  </a:cubicBezTo>
                  <a:lnTo>
                    <a:pt x="312" y="104"/>
                  </a:lnTo>
                  <a:close/>
                  <a:moveTo>
                    <a:pt x="313" y="14"/>
                  </a:moveTo>
                  <a:cubicBezTo>
                    <a:pt x="300" y="14"/>
                    <a:pt x="300" y="14"/>
                    <a:pt x="300" y="14"/>
                  </a:cubicBezTo>
                  <a:cubicBezTo>
                    <a:pt x="300" y="1"/>
                    <a:pt x="300" y="1"/>
                    <a:pt x="300" y="1"/>
                  </a:cubicBezTo>
                  <a:cubicBezTo>
                    <a:pt x="313" y="1"/>
                    <a:pt x="313" y="1"/>
                    <a:pt x="313" y="1"/>
                  </a:cubicBezTo>
                  <a:lnTo>
                    <a:pt x="313" y="14"/>
                  </a:lnTo>
                  <a:close/>
                  <a:moveTo>
                    <a:pt x="390" y="104"/>
                  </a:moveTo>
                  <a:cubicBezTo>
                    <a:pt x="369" y="104"/>
                    <a:pt x="358" y="91"/>
                    <a:pt x="358" y="68"/>
                  </a:cubicBezTo>
                  <a:cubicBezTo>
                    <a:pt x="358" y="45"/>
                    <a:pt x="369" y="32"/>
                    <a:pt x="388" y="32"/>
                  </a:cubicBezTo>
                  <a:cubicBezTo>
                    <a:pt x="406" y="32"/>
                    <a:pt x="417" y="44"/>
                    <a:pt x="417" y="66"/>
                  </a:cubicBezTo>
                  <a:cubicBezTo>
                    <a:pt x="417" y="71"/>
                    <a:pt x="417" y="71"/>
                    <a:pt x="417" y="71"/>
                  </a:cubicBezTo>
                  <a:cubicBezTo>
                    <a:pt x="370" y="71"/>
                    <a:pt x="370" y="71"/>
                    <a:pt x="370" y="71"/>
                  </a:cubicBezTo>
                  <a:cubicBezTo>
                    <a:pt x="370" y="86"/>
                    <a:pt x="377" y="94"/>
                    <a:pt x="390" y="94"/>
                  </a:cubicBezTo>
                  <a:cubicBezTo>
                    <a:pt x="397" y="94"/>
                    <a:pt x="402" y="92"/>
                    <a:pt x="408" y="86"/>
                  </a:cubicBezTo>
                  <a:cubicBezTo>
                    <a:pt x="408" y="86"/>
                    <a:pt x="408" y="86"/>
                    <a:pt x="408" y="86"/>
                  </a:cubicBezTo>
                  <a:cubicBezTo>
                    <a:pt x="416" y="93"/>
                    <a:pt x="416" y="93"/>
                    <a:pt x="416" y="93"/>
                  </a:cubicBezTo>
                  <a:cubicBezTo>
                    <a:pt x="416" y="93"/>
                    <a:pt x="416" y="93"/>
                    <a:pt x="416" y="93"/>
                  </a:cubicBezTo>
                  <a:cubicBezTo>
                    <a:pt x="409" y="100"/>
                    <a:pt x="402" y="104"/>
                    <a:pt x="390" y="104"/>
                  </a:cubicBezTo>
                  <a:close/>
                  <a:moveTo>
                    <a:pt x="370" y="62"/>
                  </a:moveTo>
                  <a:cubicBezTo>
                    <a:pt x="406" y="62"/>
                    <a:pt x="406" y="62"/>
                    <a:pt x="406" y="62"/>
                  </a:cubicBezTo>
                  <a:cubicBezTo>
                    <a:pt x="405" y="57"/>
                    <a:pt x="405" y="55"/>
                    <a:pt x="403" y="52"/>
                  </a:cubicBezTo>
                  <a:cubicBezTo>
                    <a:pt x="400" y="45"/>
                    <a:pt x="395" y="42"/>
                    <a:pt x="388" y="42"/>
                  </a:cubicBezTo>
                  <a:cubicBezTo>
                    <a:pt x="381" y="42"/>
                    <a:pt x="375" y="45"/>
                    <a:pt x="372" y="52"/>
                  </a:cubicBezTo>
                  <a:cubicBezTo>
                    <a:pt x="371" y="55"/>
                    <a:pt x="370" y="57"/>
                    <a:pt x="370" y="62"/>
                  </a:cubicBezTo>
                  <a:close/>
                  <a:moveTo>
                    <a:pt x="453" y="104"/>
                  </a:moveTo>
                  <a:cubicBezTo>
                    <a:pt x="440" y="104"/>
                    <a:pt x="431" y="101"/>
                    <a:pt x="424" y="94"/>
                  </a:cubicBezTo>
                  <a:cubicBezTo>
                    <a:pt x="423" y="94"/>
                    <a:pt x="423" y="94"/>
                    <a:pt x="423" y="94"/>
                  </a:cubicBezTo>
                  <a:cubicBezTo>
                    <a:pt x="431" y="86"/>
                    <a:pt x="431" y="86"/>
                    <a:pt x="431" y="86"/>
                  </a:cubicBezTo>
                  <a:cubicBezTo>
                    <a:pt x="432" y="86"/>
                    <a:pt x="432" y="86"/>
                    <a:pt x="432" y="86"/>
                  </a:cubicBezTo>
                  <a:cubicBezTo>
                    <a:pt x="437" y="92"/>
                    <a:pt x="444" y="94"/>
                    <a:pt x="453" y="94"/>
                  </a:cubicBezTo>
                  <a:cubicBezTo>
                    <a:pt x="459" y="94"/>
                    <a:pt x="471" y="93"/>
                    <a:pt x="471" y="83"/>
                  </a:cubicBezTo>
                  <a:cubicBezTo>
                    <a:pt x="471" y="77"/>
                    <a:pt x="467" y="74"/>
                    <a:pt x="460" y="73"/>
                  </a:cubicBezTo>
                  <a:cubicBezTo>
                    <a:pt x="448" y="72"/>
                    <a:pt x="448" y="72"/>
                    <a:pt x="448" y="72"/>
                  </a:cubicBezTo>
                  <a:cubicBezTo>
                    <a:pt x="434" y="71"/>
                    <a:pt x="427" y="64"/>
                    <a:pt x="427" y="53"/>
                  </a:cubicBezTo>
                  <a:cubicBezTo>
                    <a:pt x="427" y="40"/>
                    <a:pt x="437" y="32"/>
                    <a:pt x="453" y="32"/>
                  </a:cubicBezTo>
                  <a:cubicBezTo>
                    <a:pt x="464" y="32"/>
                    <a:pt x="472" y="34"/>
                    <a:pt x="479" y="39"/>
                  </a:cubicBezTo>
                  <a:cubicBezTo>
                    <a:pt x="479" y="40"/>
                    <a:pt x="479" y="40"/>
                    <a:pt x="479" y="40"/>
                  </a:cubicBezTo>
                  <a:cubicBezTo>
                    <a:pt x="472" y="47"/>
                    <a:pt x="472" y="47"/>
                    <a:pt x="472" y="47"/>
                  </a:cubicBezTo>
                  <a:cubicBezTo>
                    <a:pt x="471" y="47"/>
                    <a:pt x="471" y="47"/>
                    <a:pt x="471" y="47"/>
                  </a:cubicBezTo>
                  <a:cubicBezTo>
                    <a:pt x="466" y="43"/>
                    <a:pt x="460" y="42"/>
                    <a:pt x="453" y="42"/>
                  </a:cubicBezTo>
                  <a:cubicBezTo>
                    <a:pt x="443" y="42"/>
                    <a:pt x="438" y="45"/>
                    <a:pt x="438" y="52"/>
                  </a:cubicBezTo>
                  <a:cubicBezTo>
                    <a:pt x="438" y="58"/>
                    <a:pt x="442" y="61"/>
                    <a:pt x="450" y="62"/>
                  </a:cubicBezTo>
                  <a:cubicBezTo>
                    <a:pt x="461" y="63"/>
                    <a:pt x="461" y="63"/>
                    <a:pt x="461" y="63"/>
                  </a:cubicBezTo>
                  <a:cubicBezTo>
                    <a:pt x="470" y="64"/>
                    <a:pt x="482" y="67"/>
                    <a:pt x="482" y="82"/>
                  </a:cubicBezTo>
                  <a:cubicBezTo>
                    <a:pt x="482" y="96"/>
                    <a:pt x="471" y="104"/>
                    <a:pt x="453" y="104"/>
                  </a:cubicBezTo>
                  <a:close/>
                  <a:moveTo>
                    <a:pt x="507" y="104"/>
                  </a:moveTo>
                  <a:cubicBezTo>
                    <a:pt x="495" y="104"/>
                    <a:pt x="495" y="104"/>
                    <a:pt x="495" y="104"/>
                  </a:cubicBezTo>
                  <a:cubicBezTo>
                    <a:pt x="495" y="57"/>
                    <a:pt x="495" y="57"/>
                    <a:pt x="495" y="57"/>
                  </a:cubicBezTo>
                  <a:cubicBezTo>
                    <a:pt x="495" y="1"/>
                    <a:pt x="495" y="1"/>
                    <a:pt x="495" y="1"/>
                  </a:cubicBezTo>
                  <a:cubicBezTo>
                    <a:pt x="507" y="1"/>
                    <a:pt x="507" y="1"/>
                    <a:pt x="507" y="1"/>
                  </a:cubicBezTo>
                  <a:cubicBezTo>
                    <a:pt x="507" y="57"/>
                    <a:pt x="507" y="57"/>
                    <a:pt x="507" y="57"/>
                  </a:cubicBezTo>
                  <a:lnTo>
                    <a:pt x="507" y="104"/>
                  </a:lnTo>
                  <a:close/>
                  <a:moveTo>
                    <a:pt x="616" y="104"/>
                  </a:moveTo>
                  <a:cubicBezTo>
                    <a:pt x="604" y="104"/>
                    <a:pt x="604" y="104"/>
                    <a:pt x="604" y="104"/>
                  </a:cubicBezTo>
                  <a:cubicBezTo>
                    <a:pt x="604" y="30"/>
                    <a:pt x="604" y="30"/>
                    <a:pt x="604" y="30"/>
                  </a:cubicBezTo>
                  <a:cubicBezTo>
                    <a:pt x="577" y="88"/>
                    <a:pt x="577" y="88"/>
                    <a:pt x="577" y="88"/>
                  </a:cubicBezTo>
                  <a:cubicBezTo>
                    <a:pt x="567" y="88"/>
                    <a:pt x="567" y="88"/>
                    <a:pt x="567" y="88"/>
                  </a:cubicBezTo>
                  <a:cubicBezTo>
                    <a:pt x="540" y="30"/>
                    <a:pt x="540" y="30"/>
                    <a:pt x="540" y="30"/>
                  </a:cubicBezTo>
                  <a:cubicBezTo>
                    <a:pt x="540" y="104"/>
                    <a:pt x="540" y="104"/>
                    <a:pt x="540" y="104"/>
                  </a:cubicBezTo>
                  <a:cubicBezTo>
                    <a:pt x="528" y="104"/>
                    <a:pt x="528" y="104"/>
                    <a:pt x="528" y="10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40" y="1"/>
                    <a:pt x="540" y="1"/>
                    <a:pt x="540" y="1"/>
                  </a:cubicBezTo>
                  <a:cubicBezTo>
                    <a:pt x="540" y="2"/>
                    <a:pt x="540" y="2"/>
                    <a:pt x="540" y="2"/>
                  </a:cubicBezTo>
                  <a:cubicBezTo>
                    <a:pt x="572" y="72"/>
                    <a:pt x="572" y="72"/>
                    <a:pt x="572" y="72"/>
                  </a:cubicBezTo>
                  <a:cubicBezTo>
                    <a:pt x="604" y="1"/>
                    <a:pt x="604" y="1"/>
                    <a:pt x="604" y="1"/>
                  </a:cubicBezTo>
                  <a:cubicBezTo>
                    <a:pt x="616" y="1"/>
                    <a:pt x="616" y="1"/>
                    <a:pt x="616" y="1"/>
                  </a:cubicBezTo>
                  <a:lnTo>
                    <a:pt x="616" y="104"/>
                  </a:lnTo>
                  <a:close/>
                  <a:moveTo>
                    <a:pt x="663" y="104"/>
                  </a:moveTo>
                  <a:cubicBezTo>
                    <a:pt x="648" y="104"/>
                    <a:pt x="638" y="101"/>
                    <a:pt x="628" y="91"/>
                  </a:cubicBezTo>
                  <a:cubicBezTo>
                    <a:pt x="628" y="90"/>
                    <a:pt x="628" y="90"/>
                    <a:pt x="628" y="90"/>
                  </a:cubicBezTo>
                  <a:cubicBezTo>
                    <a:pt x="636" y="82"/>
                    <a:pt x="636" y="82"/>
                    <a:pt x="636" y="82"/>
                  </a:cubicBezTo>
                  <a:cubicBezTo>
                    <a:pt x="637" y="83"/>
                    <a:pt x="637" y="83"/>
                    <a:pt x="637" y="83"/>
                  </a:cubicBezTo>
                  <a:cubicBezTo>
                    <a:pt x="644" y="90"/>
                    <a:pt x="652" y="93"/>
                    <a:pt x="664" y="93"/>
                  </a:cubicBezTo>
                  <a:cubicBezTo>
                    <a:pt x="678" y="93"/>
                    <a:pt x="687" y="87"/>
                    <a:pt x="687" y="75"/>
                  </a:cubicBezTo>
                  <a:cubicBezTo>
                    <a:pt x="687" y="70"/>
                    <a:pt x="685" y="66"/>
                    <a:pt x="682" y="63"/>
                  </a:cubicBezTo>
                  <a:cubicBezTo>
                    <a:pt x="679" y="61"/>
                    <a:pt x="677" y="60"/>
                    <a:pt x="669" y="59"/>
                  </a:cubicBezTo>
                  <a:cubicBezTo>
                    <a:pt x="658" y="57"/>
                    <a:pt x="658" y="57"/>
                    <a:pt x="658" y="57"/>
                  </a:cubicBezTo>
                  <a:cubicBezTo>
                    <a:pt x="649" y="55"/>
                    <a:pt x="643" y="53"/>
                    <a:pt x="639" y="49"/>
                  </a:cubicBezTo>
                  <a:cubicBezTo>
                    <a:pt x="633" y="44"/>
                    <a:pt x="631" y="38"/>
                    <a:pt x="631" y="29"/>
                  </a:cubicBezTo>
                  <a:cubicBezTo>
                    <a:pt x="631" y="12"/>
                    <a:pt x="644" y="0"/>
                    <a:pt x="664" y="0"/>
                  </a:cubicBezTo>
                  <a:cubicBezTo>
                    <a:pt x="676" y="0"/>
                    <a:pt x="685" y="4"/>
                    <a:pt x="694" y="12"/>
                  </a:cubicBezTo>
                  <a:cubicBezTo>
                    <a:pt x="695" y="12"/>
                    <a:pt x="695" y="12"/>
                    <a:pt x="695" y="12"/>
                  </a:cubicBezTo>
                  <a:cubicBezTo>
                    <a:pt x="687" y="20"/>
                    <a:pt x="687" y="20"/>
                    <a:pt x="687" y="20"/>
                  </a:cubicBezTo>
                  <a:cubicBezTo>
                    <a:pt x="686" y="20"/>
                    <a:pt x="686" y="20"/>
                    <a:pt x="686" y="20"/>
                  </a:cubicBezTo>
                  <a:cubicBezTo>
                    <a:pt x="680" y="14"/>
                    <a:pt x="673" y="11"/>
                    <a:pt x="663" y="11"/>
                  </a:cubicBezTo>
                  <a:cubicBezTo>
                    <a:pt x="651" y="11"/>
                    <a:pt x="643" y="18"/>
                    <a:pt x="643" y="29"/>
                  </a:cubicBezTo>
                  <a:cubicBezTo>
                    <a:pt x="643" y="34"/>
                    <a:pt x="644" y="38"/>
                    <a:pt x="647" y="40"/>
                  </a:cubicBezTo>
                  <a:cubicBezTo>
                    <a:pt x="650" y="43"/>
                    <a:pt x="654" y="45"/>
                    <a:pt x="660" y="45"/>
                  </a:cubicBezTo>
                  <a:cubicBezTo>
                    <a:pt x="671" y="47"/>
                    <a:pt x="671" y="47"/>
                    <a:pt x="671" y="47"/>
                  </a:cubicBezTo>
                  <a:cubicBezTo>
                    <a:pt x="681" y="49"/>
                    <a:pt x="686" y="51"/>
                    <a:pt x="690" y="55"/>
                  </a:cubicBezTo>
                  <a:cubicBezTo>
                    <a:pt x="696" y="60"/>
                    <a:pt x="699" y="67"/>
                    <a:pt x="699" y="75"/>
                  </a:cubicBezTo>
                  <a:cubicBezTo>
                    <a:pt x="699" y="93"/>
                    <a:pt x="685" y="104"/>
                    <a:pt x="663" y="104"/>
                  </a:cubicBezTo>
                  <a:close/>
                  <a:moveTo>
                    <a:pt x="283" y="104"/>
                  </a:moveTo>
                  <a:cubicBezTo>
                    <a:pt x="281" y="104"/>
                    <a:pt x="281" y="104"/>
                    <a:pt x="281" y="104"/>
                  </a:cubicBezTo>
                  <a:cubicBezTo>
                    <a:pt x="269" y="104"/>
                    <a:pt x="262" y="96"/>
                    <a:pt x="262" y="84"/>
                  </a:cubicBezTo>
                  <a:cubicBezTo>
                    <a:pt x="262" y="42"/>
                    <a:pt x="262" y="42"/>
                    <a:pt x="262" y="42"/>
                  </a:cubicBezTo>
                  <a:cubicBezTo>
                    <a:pt x="253" y="42"/>
                    <a:pt x="253" y="42"/>
                    <a:pt x="253" y="42"/>
                  </a:cubicBezTo>
                  <a:cubicBezTo>
                    <a:pt x="253" y="32"/>
                    <a:pt x="253" y="32"/>
                    <a:pt x="253" y="32"/>
                  </a:cubicBezTo>
                  <a:cubicBezTo>
                    <a:pt x="262" y="32"/>
                    <a:pt x="262" y="32"/>
                    <a:pt x="262" y="32"/>
                  </a:cubicBezTo>
                  <a:cubicBezTo>
                    <a:pt x="262" y="11"/>
                    <a:pt x="262" y="11"/>
                    <a:pt x="262" y="11"/>
                  </a:cubicBezTo>
                  <a:cubicBezTo>
                    <a:pt x="274" y="11"/>
                    <a:pt x="274" y="11"/>
                    <a:pt x="274" y="11"/>
                  </a:cubicBezTo>
                  <a:cubicBezTo>
                    <a:pt x="274" y="32"/>
                    <a:pt x="274" y="32"/>
                    <a:pt x="274" y="32"/>
                  </a:cubicBezTo>
                  <a:cubicBezTo>
                    <a:pt x="289" y="32"/>
                    <a:pt x="289" y="32"/>
                    <a:pt x="289" y="32"/>
                  </a:cubicBezTo>
                  <a:cubicBezTo>
                    <a:pt x="289" y="42"/>
                    <a:pt x="289" y="42"/>
                    <a:pt x="289" y="42"/>
                  </a:cubicBezTo>
                  <a:cubicBezTo>
                    <a:pt x="274" y="42"/>
                    <a:pt x="274" y="42"/>
                    <a:pt x="274" y="42"/>
                  </a:cubicBezTo>
                  <a:cubicBezTo>
                    <a:pt x="274" y="84"/>
                    <a:pt x="274" y="84"/>
                    <a:pt x="274" y="84"/>
                  </a:cubicBezTo>
                  <a:cubicBezTo>
                    <a:pt x="274" y="90"/>
                    <a:pt x="277" y="93"/>
                    <a:pt x="283" y="93"/>
                  </a:cubicBezTo>
                  <a:cubicBezTo>
                    <a:pt x="283" y="93"/>
                    <a:pt x="283" y="93"/>
                    <a:pt x="283" y="93"/>
                  </a:cubicBezTo>
                  <a:cubicBezTo>
                    <a:pt x="283" y="94"/>
                    <a:pt x="283" y="94"/>
                    <a:pt x="283" y="94"/>
                  </a:cubicBezTo>
                  <a:lnTo>
                    <a:pt x="283" y="104"/>
                  </a:lnTo>
                  <a:close/>
                  <a:moveTo>
                    <a:pt x="350" y="104"/>
                  </a:moveTo>
                  <a:cubicBezTo>
                    <a:pt x="347" y="104"/>
                    <a:pt x="347" y="104"/>
                    <a:pt x="347" y="104"/>
                  </a:cubicBezTo>
                  <a:cubicBezTo>
                    <a:pt x="336" y="104"/>
                    <a:pt x="329" y="96"/>
                    <a:pt x="329" y="84"/>
                  </a:cubicBezTo>
                  <a:cubicBezTo>
                    <a:pt x="329" y="1"/>
                    <a:pt x="329" y="1"/>
                    <a:pt x="329" y="1"/>
                  </a:cubicBezTo>
                  <a:cubicBezTo>
                    <a:pt x="340" y="1"/>
                    <a:pt x="340" y="1"/>
                    <a:pt x="340" y="1"/>
                  </a:cubicBezTo>
                  <a:cubicBezTo>
                    <a:pt x="340" y="84"/>
                    <a:pt x="340" y="84"/>
                    <a:pt x="340" y="84"/>
                  </a:cubicBezTo>
                  <a:cubicBezTo>
                    <a:pt x="340" y="91"/>
                    <a:pt x="343" y="93"/>
                    <a:pt x="349" y="93"/>
                  </a:cubicBezTo>
                  <a:cubicBezTo>
                    <a:pt x="350" y="93"/>
                    <a:pt x="350" y="93"/>
                    <a:pt x="350" y="93"/>
                  </a:cubicBezTo>
                  <a:cubicBezTo>
                    <a:pt x="350" y="94"/>
                    <a:pt x="350" y="94"/>
                    <a:pt x="350" y="94"/>
                  </a:cubicBezTo>
                  <a:lnTo>
                    <a:pt x="350" y="104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6"/>
            <p:cNvSpPr>
              <a:spLocks noEditPoints="1"/>
            </p:cNvSpPr>
            <p:nvPr/>
          </p:nvSpPr>
          <p:spPr bwMode="gray">
            <a:xfrm>
              <a:off x="7458075" y="4721225"/>
              <a:ext cx="101600" cy="55563"/>
            </a:xfrm>
            <a:custGeom>
              <a:avLst/>
              <a:gdLst>
                <a:gd name="T0" fmla="*/ 14 w 64"/>
                <a:gd name="T1" fmla="*/ 7 h 35"/>
                <a:gd name="T2" fmla="*/ 14 w 64"/>
                <a:gd name="T3" fmla="*/ 35 h 35"/>
                <a:gd name="T4" fmla="*/ 9 w 64"/>
                <a:gd name="T5" fmla="*/ 35 h 35"/>
                <a:gd name="T6" fmla="*/ 9 w 64"/>
                <a:gd name="T7" fmla="*/ 7 h 35"/>
                <a:gd name="T8" fmla="*/ 0 w 64"/>
                <a:gd name="T9" fmla="*/ 7 h 35"/>
                <a:gd name="T10" fmla="*/ 0 w 64"/>
                <a:gd name="T11" fmla="*/ 0 h 35"/>
                <a:gd name="T12" fmla="*/ 23 w 64"/>
                <a:gd name="T13" fmla="*/ 0 h 35"/>
                <a:gd name="T14" fmla="*/ 23 w 64"/>
                <a:gd name="T15" fmla="*/ 7 h 35"/>
                <a:gd name="T16" fmla="*/ 14 w 64"/>
                <a:gd name="T17" fmla="*/ 7 h 35"/>
                <a:gd name="T18" fmla="*/ 57 w 64"/>
                <a:gd name="T19" fmla="*/ 35 h 35"/>
                <a:gd name="T20" fmla="*/ 57 w 64"/>
                <a:gd name="T21" fmla="*/ 14 h 35"/>
                <a:gd name="T22" fmla="*/ 50 w 64"/>
                <a:gd name="T23" fmla="*/ 28 h 35"/>
                <a:gd name="T24" fmla="*/ 45 w 64"/>
                <a:gd name="T25" fmla="*/ 28 h 35"/>
                <a:gd name="T26" fmla="*/ 38 w 64"/>
                <a:gd name="T27" fmla="*/ 14 h 35"/>
                <a:gd name="T28" fmla="*/ 38 w 64"/>
                <a:gd name="T29" fmla="*/ 35 h 35"/>
                <a:gd name="T30" fmla="*/ 31 w 64"/>
                <a:gd name="T31" fmla="*/ 35 h 35"/>
                <a:gd name="T32" fmla="*/ 31 w 64"/>
                <a:gd name="T33" fmla="*/ 0 h 35"/>
                <a:gd name="T34" fmla="*/ 38 w 64"/>
                <a:gd name="T35" fmla="*/ 0 h 35"/>
                <a:gd name="T36" fmla="*/ 47 w 64"/>
                <a:gd name="T37" fmla="*/ 21 h 35"/>
                <a:gd name="T38" fmla="*/ 57 w 64"/>
                <a:gd name="T39" fmla="*/ 0 h 35"/>
                <a:gd name="T40" fmla="*/ 64 w 64"/>
                <a:gd name="T41" fmla="*/ 0 h 35"/>
                <a:gd name="T42" fmla="*/ 64 w 64"/>
                <a:gd name="T43" fmla="*/ 35 h 35"/>
                <a:gd name="T44" fmla="*/ 57 w 64"/>
                <a:gd name="T4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4" h="35">
                  <a:moveTo>
                    <a:pt x="14" y="7"/>
                  </a:moveTo>
                  <a:lnTo>
                    <a:pt x="14" y="35"/>
                  </a:lnTo>
                  <a:lnTo>
                    <a:pt x="9" y="35"/>
                  </a:lnTo>
                  <a:lnTo>
                    <a:pt x="9" y="7"/>
                  </a:lnTo>
                  <a:lnTo>
                    <a:pt x="0" y="7"/>
                  </a:lnTo>
                  <a:lnTo>
                    <a:pt x="0" y="0"/>
                  </a:lnTo>
                  <a:lnTo>
                    <a:pt x="23" y="0"/>
                  </a:lnTo>
                  <a:lnTo>
                    <a:pt x="23" y="7"/>
                  </a:lnTo>
                  <a:lnTo>
                    <a:pt x="14" y="7"/>
                  </a:lnTo>
                  <a:close/>
                  <a:moveTo>
                    <a:pt x="57" y="35"/>
                  </a:moveTo>
                  <a:lnTo>
                    <a:pt x="57" y="14"/>
                  </a:lnTo>
                  <a:lnTo>
                    <a:pt x="50" y="28"/>
                  </a:lnTo>
                  <a:lnTo>
                    <a:pt x="45" y="28"/>
                  </a:lnTo>
                  <a:lnTo>
                    <a:pt x="38" y="14"/>
                  </a:lnTo>
                  <a:lnTo>
                    <a:pt x="38" y="35"/>
                  </a:lnTo>
                  <a:lnTo>
                    <a:pt x="31" y="35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7" y="21"/>
                  </a:lnTo>
                  <a:lnTo>
                    <a:pt x="57" y="0"/>
                  </a:lnTo>
                  <a:lnTo>
                    <a:pt x="64" y="0"/>
                  </a:lnTo>
                  <a:lnTo>
                    <a:pt x="64" y="35"/>
                  </a:lnTo>
                  <a:lnTo>
                    <a:pt x="57" y="35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7"/>
            <p:cNvSpPr>
              <a:spLocks noEditPoints="1"/>
            </p:cNvSpPr>
            <p:nvPr/>
          </p:nvSpPr>
          <p:spPr bwMode="gray">
            <a:xfrm>
              <a:off x="5591175" y="3467100"/>
              <a:ext cx="1060450" cy="950913"/>
            </a:xfrm>
            <a:custGeom>
              <a:avLst/>
              <a:gdLst>
                <a:gd name="T0" fmla="*/ 282 w 282"/>
                <a:gd name="T1" fmla="*/ 55 h 252"/>
                <a:gd name="T2" fmla="*/ 256 w 282"/>
                <a:gd name="T3" fmla="*/ 70 h 252"/>
                <a:gd name="T4" fmla="*/ 212 w 282"/>
                <a:gd name="T5" fmla="*/ 26 h 252"/>
                <a:gd name="T6" fmla="*/ 227 w 282"/>
                <a:gd name="T7" fmla="*/ 0 h 252"/>
                <a:gd name="T8" fmla="*/ 282 w 282"/>
                <a:gd name="T9" fmla="*/ 55 h 252"/>
                <a:gd name="T10" fmla="*/ 30 w 282"/>
                <a:gd name="T11" fmla="*/ 131 h 252"/>
                <a:gd name="T12" fmla="*/ 0 w 282"/>
                <a:gd name="T13" fmla="*/ 131 h 252"/>
                <a:gd name="T14" fmla="*/ 21 w 282"/>
                <a:gd name="T15" fmla="*/ 207 h 252"/>
                <a:gd name="T16" fmla="*/ 47 w 282"/>
                <a:gd name="T17" fmla="*/ 192 h 252"/>
                <a:gd name="T18" fmla="*/ 30 w 282"/>
                <a:gd name="T19" fmla="*/ 131 h 252"/>
                <a:gd name="T20" fmla="*/ 105 w 282"/>
                <a:gd name="T21" fmla="*/ 51 h 252"/>
                <a:gd name="T22" fmla="*/ 91 w 282"/>
                <a:gd name="T23" fmla="*/ 26 h 252"/>
                <a:gd name="T24" fmla="*/ 30 w 282"/>
                <a:gd name="T25" fmla="*/ 131 h 252"/>
                <a:gd name="T26" fmla="*/ 59 w 282"/>
                <a:gd name="T27" fmla="*/ 131 h 252"/>
                <a:gd name="T28" fmla="*/ 105 w 282"/>
                <a:gd name="T29" fmla="*/ 51 h 252"/>
                <a:gd name="T30" fmla="*/ 71 w 282"/>
                <a:gd name="T31" fmla="*/ 177 h 252"/>
                <a:gd name="T32" fmla="*/ 47 w 282"/>
                <a:gd name="T33" fmla="*/ 192 h 252"/>
                <a:gd name="T34" fmla="*/ 151 w 282"/>
                <a:gd name="T35" fmla="*/ 252 h 252"/>
                <a:gd name="T36" fmla="*/ 151 w 282"/>
                <a:gd name="T37" fmla="*/ 223 h 252"/>
                <a:gd name="T38" fmla="*/ 71 w 282"/>
                <a:gd name="T39" fmla="*/ 17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2" h="252">
                  <a:moveTo>
                    <a:pt x="282" y="55"/>
                  </a:moveTo>
                  <a:cubicBezTo>
                    <a:pt x="256" y="70"/>
                    <a:pt x="256" y="70"/>
                    <a:pt x="256" y="70"/>
                  </a:cubicBezTo>
                  <a:cubicBezTo>
                    <a:pt x="245" y="52"/>
                    <a:pt x="230" y="37"/>
                    <a:pt x="212" y="26"/>
                  </a:cubicBezTo>
                  <a:cubicBezTo>
                    <a:pt x="227" y="0"/>
                    <a:pt x="227" y="0"/>
                    <a:pt x="227" y="0"/>
                  </a:cubicBezTo>
                  <a:cubicBezTo>
                    <a:pt x="250" y="14"/>
                    <a:pt x="269" y="33"/>
                    <a:pt x="282" y="55"/>
                  </a:cubicBezTo>
                  <a:close/>
                  <a:moveTo>
                    <a:pt x="30" y="131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158"/>
                    <a:pt x="8" y="184"/>
                    <a:pt x="21" y="207"/>
                  </a:cubicBezTo>
                  <a:cubicBezTo>
                    <a:pt x="47" y="192"/>
                    <a:pt x="47" y="192"/>
                    <a:pt x="47" y="192"/>
                  </a:cubicBezTo>
                  <a:cubicBezTo>
                    <a:pt x="36" y="174"/>
                    <a:pt x="30" y="153"/>
                    <a:pt x="30" y="131"/>
                  </a:cubicBezTo>
                  <a:close/>
                  <a:moveTo>
                    <a:pt x="105" y="51"/>
                  </a:moveTo>
                  <a:cubicBezTo>
                    <a:pt x="91" y="26"/>
                    <a:pt x="91" y="26"/>
                    <a:pt x="91" y="26"/>
                  </a:cubicBezTo>
                  <a:cubicBezTo>
                    <a:pt x="54" y="47"/>
                    <a:pt x="30" y="86"/>
                    <a:pt x="30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97"/>
                    <a:pt x="77" y="67"/>
                    <a:pt x="105" y="51"/>
                  </a:cubicBezTo>
                  <a:close/>
                  <a:moveTo>
                    <a:pt x="71" y="177"/>
                  </a:moveTo>
                  <a:cubicBezTo>
                    <a:pt x="47" y="192"/>
                    <a:pt x="47" y="192"/>
                    <a:pt x="47" y="192"/>
                  </a:cubicBezTo>
                  <a:cubicBezTo>
                    <a:pt x="68" y="228"/>
                    <a:pt x="106" y="252"/>
                    <a:pt x="151" y="252"/>
                  </a:cubicBezTo>
                  <a:cubicBezTo>
                    <a:pt x="151" y="223"/>
                    <a:pt x="151" y="223"/>
                    <a:pt x="151" y="223"/>
                  </a:cubicBezTo>
                  <a:cubicBezTo>
                    <a:pt x="117" y="223"/>
                    <a:pt x="87" y="205"/>
                    <a:pt x="71" y="177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"/>
            <p:cNvSpPr>
              <a:spLocks noEditPoints="1"/>
            </p:cNvSpPr>
            <p:nvPr/>
          </p:nvSpPr>
          <p:spPr bwMode="gray">
            <a:xfrm>
              <a:off x="5591175" y="3390900"/>
              <a:ext cx="854075" cy="1136650"/>
            </a:xfrm>
            <a:custGeom>
              <a:avLst/>
              <a:gdLst>
                <a:gd name="T0" fmla="*/ 21 w 227"/>
                <a:gd name="T1" fmla="*/ 227 h 301"/>
                <a:gd name="T2" fmla="*/ 47 w 227"/>
                <a:gd name="T3" fmla="*/ 212 h 301"/>
                <a:gd name="T4" fmla="*/ 151 w 227"/>
                <a:gd name="T5" fmla="*/ 272 h 301"/>
                <a:gd name="T6" fmla="*/ 212 w 227"/>
                <a:gd name="T7" fmla="*/ 255 h 301"/>
                <a:gd name="T8" fmla="*/ 227 w 227"/>
                <a:gd name="T9" fmla="*/ 281 h 301"/>
                <a:gd name="T10" fmla="*/ 151 w 227"/>
                <a:gd name="T11" fmla="*/ 301 h 301"/>
                <a:gd name="T12" fmla="*/ 21 w 227"/>
                <a:gd name="T13" fmla="*/ 227 h 301"/>
                <a:gd name="T14" fmla="*/ 151 w 227"/>
                <a:gd name="T15" fmla="*/ 30 h 301"/>
                <a:gd name="T16" fmla="*/ 212 w 227"/>
                <a:gd name="T17" fmla="*/ 46 h 301"/>
                <a:gd name="T18" fmla="*/ 227 w 227"/>
                <a:gd name="T19" fmla="*/ 20 h 301"/>
                <a:gd name="T20" fmla="*/ 151 w 227"/>
                <a:gd name="T21" fmla="*/ 0 h 301"/>
                <a:gd name="T22" fmla="*/ 0 w 227"/>
                <a:gd name="T23" fmla="*/ 151 h 301"/>
                <a:gd name="T24" fmla="*/ 30 w 227"/>
                <a:gd name="T25" fmla="*/ 151 h 301"/>
                <a:gd name="T26" fmla="*/ 151 w 227"/>
                <a:gd name="T27" fmla="*/ 3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7" h="301">
                  <a:moveTo>
                    <a:pt x="21" y="227"/>
                  </a:moveTo>
                  <a:cubicBezTo>
                    <a:pt x="47" y="212"/>
                    <a:pt x="47" y="212"/>
                    <a:pt x="47" y="212"/>
                  </a:cubicBezTo>
                  <a:cubicBezTo>
                    <a:pt x="68" y="248"/>
                    <a:pt x="106" y="272"/>
                    <a:pt x="151" y="272"/>
                  </a:cubicBezTo>
                  <a:cubicBezTo>
                    <a:pt x="173" y="272"/>
                    <a:pt x="194" y="266"/>
                    <a:pt x="212" y="255"/>
                  </a:cubicBezTo>
                  <a:cubicBezTo>
                    <a:pt x="227" y="281"/>
                    <a:pt x="227" y="281"/>
                    <a:pt x="227" y="281"/>
                  </a:cubicBezTo>
                  <a:cubicBezTo>
                    <a:pt x="204" y="294"/>
                    <a:pt x="179" y="301"/>
                    <a:pt x="151" y="301"/>
                  </a:cubicBezTo>
                  <a:cubicBezTo>
                    <a:pt x="96" y="301"/>
                    <a:pt x="47" y="271"/>
                    <a:pt x="21" y="227"/>
                  </a:cubicBezTo>
                  <a:close/>
                  <a:moveTo>
                    <a:pt x="151" y="30"/>
                  </a:moveTo>
                  <a:cubicBezTo>
                    <a:pt x="173" y="30"/>
                    <a:pt x="194" y="36"/>
                    <a:pt x="212" y="46"/>
                  </a:cubicBezTo>
                  <a:cubicBezTo>
                    <a:pt x="227" y="20"/>
                    <a:pt x="227" y="20"/>
                    <a:pt x="227" y="20"/>
                  </a:cubicBezTo>
                  <a:cubicBezTo>
                    <a:pt x="205" y="7"/>
                    <a:pt x="179" y="0"/>
                    <a:pt x="151" y="0"/>
                  </a:cubicBezTo>
                  <a:cubicBezTo>
                    <a:pt x="68" y="0"/>
                    <a:pt x="0" y="68"/>
                    <a:pt x="0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84"/>
                    <a:pt x="84" y="30"/>
                    <a:pt x="151" y="30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9"/>
            <p:cNvSpPr>
              <a:spLocks noEditPoints="1"/>
            </p:cNvSpPr>
            <p:nvPr/>
          </p:nvSpPr>
          <p:spPr bwMode="gray">
            <a:xfrm>
              <a:off x="5811838" y="3609975"/>
              <a:ext cx="915987" cy="698500"/>
            </a:xfrm>
            <a:custGeom>
              <a:avLst/>
              <a:gdLst>
                <a:gd name="T0" fmla="*/ 197 w 243"/>
                <a:gd name="T1" fmla="*/ 32 h 185"/>
                <a:gd name="T2" fmla="*/ 223 w 243"/>
                <a:gd name="T3" fmla="*/ 17 h 185"/>
                <a:gd name="T4" fmla="*/ 243 w 243"/>
                <a:gd name="T5" fmla="*/ 93 h 185"/>
                <a:gd name="T6" fmla="*/ 223 w 243"/>
                <a:gd name="T7" fmla="*/ 168 h 185"/>
                <a:gd name="T8" fmla="*/ 197 w 243"/>
                <a:gd name="T9" fmla="*/ 153 h 185"/>
                <a:gd name="T10" fmla="*/ 213 w 243"/>
                <a:gd name="T11" fmla="*/ 93 h 185"/>
                <a:gd name="T12" fmla="*/ 197 w 243"/>
                <a:gd name="T13" fmla="*/ 32 h 185"/>
                <a:gd name="T14" fmla="*/ 178 w 243"/>
                <a:gd name="T15" fmla="*/ 178 h 185"/>
                <a:gd name="T16" fmla="*/ 158 w 243"/>
                <a:gd name="T17" fmla="*/ 158 h 185"/>
                <a:gd name="T18" fmla="*/ 92 w 243"/>
                <a:gd name="T19" fmla="*/ 185 h 185"/>
                <a:gd name="T20" fmla="*/ 0 w 243"/>
                <a:gd name="T21" fmla="*/ 93 h 185"/>
                <a:gd name="T22" fmla="*/ 92 w 243"/>
                <a:gd name="T23" fmla="*/ 0 h 185"/>
                <a:gd name="T24" fmla="*/ 184 w 243"/>
                <a:gd name="T25" fmla="*/ 93 h 185"/>
                <a:gd name="T26" fmla="*/ 172 w 243"/>
                <a:gd name="T27" fmla="*/ 139 h 185"/>
                <a:gd name="T28" fmla="*/ 197 w 243"/>
                <a:gd name="T29" fmla="*/ 153 h 185"/>
                <a:gd name="T30" fmla="*/ 178 w 243"/>
                <a:gd name="T31" fmla="*/ 178 h 185"/>
                <a:gd name="T32" fmla="*/ 155 w 243"/>
                <a:gd name="T33" fmla="*/ 93 h 185"/>
                <a:gd name="T34" fmla="*/ 92 w 243"/>
                <a:gd name="T35" fmla="*/ 30 h 185"/>
                <a:gd name="T36" fmla="*/ 29 w 243"/>
                <a:gd name="T37" fmla="*/ 93 h 185"/>
                <a:gd name="T38" fmla="*/ 92 w 243"/>
                <a:gd name="T39" fmla="*/ 156 h 185"/>
                <a:gd name="T40" fmla="*/ 155 w 243"/>
                <a:gd name="T41" fmla="*/ 93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3" h="185">
                  <a:moveTo>
                    <a:pt x="197" y="32"/>
                  </a:moveTo>
                  <a:cubicBezTo>
                    <a:pt x="223" y="17"/>
                    <a:pt x="223" y="17"/>
                    <a:pt x="223" y="17"/>
                  </a:cubicBezTo>
                  <a:cubicBezTo>
                    <a:pt x="235" y="40"/>
                    <a:pt x="243" y="65"/>
                    <a:pt x="243" y="93"/>
                  </a:cubicBezTo>
                  <a:cubicBezTo>
                    <a:pt x="243" y="120"/>
                    <a:pt x="235" y="146"/>
                    <a:pt x="223" y="168"/>
                  </a:cubicBezTo>
                  <a:cubicBezTo>
                    <a:pt x="197" y="153"/>
                    <a:pt x="197" y="153"/>
                    <a:pt x="197" y="153"/>
                  </a:cubicBezTo>
                  <a:cubicBezTo>
                    <a:pt x="207" y="135"/>
                    <a:pt x="213" y="115"/>
                    <a:pt x="213" y="93"/>
                  </a:cubicBezTo>
                  <a:cubicBezTo>
                    <a:pt x="213" y="71"/>
                    <a:pt x="207" y="50"/>
                    <a:pt x="197" y="32"/>
                  </a:cubicBezTo>
                  <a:close/>
                  <a:moveTo>
                    <a:pt x="178" y="178"/>
                  </a:moveTo>
                  <a:cubicBezTo>
                    <a:pt x="158" y="158"/>
                    <a:pt x="158" y="158"/>
                    <a:pt x="158" y="158"/>
                  </a:cubicBezTo>
                  <a:cubicBezTo>
                    <a:pt x="141" y="175"/>
                    <a:pt x="118" y="185"/>
                    <a:pt x="92" y="185"/>
                  </a:cubicBezTo>
                  <a:cubicBezTo>
                    <a:pt x="41" y="185"/>
                    <a:pt x="0" y="144"/>
                    <a:pt x="0" y="93"/>
                  </a:cubicBezTo>
                  <a:cubicBezTo>
                    <a:pt x="0" y="42"/>
                    <a:pt x="41" y="0"/>
                    <a:pt x="92" y="0"/>
                  </a:cubicBezTo>
                  <a:cubicBezTo>
                    <a:pt x="143" y="0"/>
                    <a:pt x="184" y="42"/>
                    <a:pt x="184" y="93"/>
                  </a:cubicBezTo>
                  <a:cubicBezTo>
                    <a:pt x="184" y="110"/>
                    <a:pt x="180" y="125"/>
                    <a:pt x="172" y="139"/>
                  </a:cubicBezTo>
                  <a:cubicBezTo>
                    <a:pt x="197" y="153"/>
                    <a:pt x="197" y="153"/>
                    <a:pt x="197" y="153"/>
                  </a:cubicBezTo>
                  <a:cubicBezTo>
                    <a:pt x="192" y="162"/>
                    <a:pt x="185" y="171"/>
                    <a:pt x="178" y="178"/>
                  </a:cubicBezTo>
                  <a:close/>
                  <a:moveTo>
                    <a:pt x="155" y="93"/>
                  </a:moveTo>
                  <a:cubicBezTo>
                    <a:pt x="155" y="58"/>
                    <a:pt x="127" y="30"/>
                    <a:pt x="92" y="30"/>
                  </a:cubicBezTo>
                  <a:cubicBezTo>
                    <a:pt x="57" y="30"/>
                    <a:pt x="29" y="58"/>
                    <a:pt x="29" y="93"/>
                  </a:cubicBezTo>
                  <a:cubicBezTo>
                    <a:pt x="29" y="128"/>
                    <a:pt x="57" y="156"/>
                    <a:pt x="92" y="156"/>
                  </a:cubicBezTo>
                  <a:cubicBezTo>
                    <a:pt x="127" y="156"/>
                    <a:pt x="155" y="128"/>
                    <a:pt x="155" y="93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0" name="Rectangle 89"/>
          <p:cNvSpPr/>
          <p:nvPr/>
        </p:nvSpPr>
        <p:spPr bwMode="gray">
          <a:xfrm>
            <a:off x="1" y="6410036"/>
            <a:ext cx="9144000" cy="447964"/>
          </a:xfrm>
          <a:prstGeom prst="rect">
            <a:avLst/>
          </a:prstGeom>
          <a:solidFill>
            <a:srgbClr val="EBEBE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80866" y="6523141"/>
            <a:ext cx="2789546" cy="230832"/>
          </a:xfrm>
          <a:prstGeom prst="rect">
            <a:avLst/>
          </a:prstGeom>
          <a:ln>
            <a:noFill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900" dirty="0" smtClean="0">
                <a:solidFill>
                  <a:schemeClr val="tx2"/>
                </a:solidFill>
                <a:ea typeface="Arial" charset="0"/>
                <a:cs typeface="Arial" charset="0"/>
              </a:rPr>
              <a:t>Copyright © 2017 QuintilesIMS. All rights reserved.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ntent Slide_w/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1"/>
          </p:nvPr>
        </p:nvSpPr>
        <p:spPr>
          <a:xfrm>
            <a:off x="401784" y="6666344"/>
            <a:ext cx="420255" cy="140855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Rectangle 5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/>
          </a:p>
        </p:txBody>
      </p:sp>
      <p:sp>
        <p:nvSpPr>
          <p:cNvPr id="3" name="Slide Number Placeholder 6"/>
          <p:cNvSpPr txBox="1">
            <a:spLocks/>
          </p:cNvSpPr>
          <p:nvPr/>
        </p:nvSpPr>
        <p:spPr>
          <a:xfrm>
            <a:off x="6786565" y="6424614"/>
            <a:ext cx="2133600" cy="228600"/>
          </a:xfrm>
          <a:prstGeom prst="rect">
            <a:avLst/>
          </a:prstGeom>
        </p:spPr>
        <p:txBody>
          <a:bodyPr anchor="ctr"/>
          <a:lstStyle/>
          <a:p>
            <a:pPr algn="r"/>
            <a:fld id="{279D7C8C-B060-4B2B-A3CF-C9EB1D14E66A}" type="slidenum">
              <a:rPr lang="en-US" sz="1000" b="1">
                <a:solidFill>
                  <a:schemeClr val="tx2"/>
                </a:solidFill>
              </a:rPr>
              <a:pPr algn="r"/>
              <a:t>‹Nr.›</a:t>
            </a:fld>
            <a:endParaRPr lang="en-US" sz="1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3"/>
          <p:cNvSpPr>
            <a:spLocks noGrp="1"/>
          </p:cNvSpPr>
          <p:nvPr>
            <p:ph type="dt" sz="half" idx="12"/>
          </p:nvPr>
        </p:nvSpPr>
        <p:spPr>
          <a:xfrm>
            <a:off x="457200" y="6657110"/>
            <a:ext cx="272473" cy="122381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DFCFB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2526"/>
            <a:ext cx="9144000" cy="1345474"/>
          </a:xfrm>
          <a:prstGeom prst="rect">
            <a:avLst/>
          </a:prstGeom>
        </p:spPr>
      </p:pic>
      <p:sp>
        <p:nvSpPr>
          <p:cNvPr id="60" name="Rectangle 59"/>
          <p:cNvSpPr/>
          <p:nvPr/>
        </p:nvSpPr>
        <p:spPr bwMode="gray">
          <a:xfrm>
            <a:off x="0" y="1"/>
            <a:ext cx="9144000" cy="2042764"/>
          </a:xfrm>
          <a:prstGeom prst="rect">
            <a:avLst/>
          </a:prstGeom>
          <a:solidFill>
            <a:srgbClr val="EBEBED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err="1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384810" y="608965"/>
            <a:ext cx="8348472" cy="1325880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Divider 24pt Arial Bold Title Case</a:t>
            </a:r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826327" y="6473951"/>
            <a:ext cx="571500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/>
          </a:p>
        </p:txBody>
      </p:sp>
      <p:sp>
        <p:nvSpPr>
          <p:cNvPr id="64" name="Slide Number Placeholder 6"/>
          <p:cNvSpPr txBox="1">
            <a:spLocks/>
          </p:cNvSpPr>
          <p:nvPr/>
        </p:nvSpPr>
        <p:spPr>
          <a:xfrm>
            <a:off x="6786565" y="6480030"/>
            <a:ext cx="2133600" cy="228600"/>
          </a:xfrm>
          <a:prstGeom prst="rect">
            <a:avLst/>
          </a:prstGeom>
        </p:spPr>
        <p:txBody>
          <a:bodyPr anchor="ctr"/>
          <a:lstStyle/>
          <a:p>
            <a:pPr algn="r"/>
            <a:fld id="{279D7C8C-B060-4B2B-A3CF-C9EB1D14E66A}" type="slidenum">
              <a:rPr lang="en-US" sz="1000" b="1">
                <a:solidFill>
                  <a:schemeClr val="tx2"/>
                </a:solidFill>
              </a:rPr>
              <a:pPr algn="r"/>
              <a:t>‹Nr.›</a:t>
            </a:fld>
            <a:endParaRPr lang="en-US" sz="1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ou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154"/>
            <a:ext cx="9144000" cy="471569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  <a:noFill/>
        </p:spPr>
        <p:txBody>
          <a:bodyPr tIns="0">
            <a:noAutofit/>
          </a:bodyPr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643935" y="1790723"/>
            <a:ext cx="7848600" cy="387116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lnSpc>
                <a:spcPct val="110000"/>
              </a:lnSpc>
              <a:defRPr sz="2400" i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Thought slide 24pt Arial sentence case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494145" y="6670965"/>
            <a:ext cx="272473" cy="168563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73378" y="6674938"/>
            <a:ext cx="298037" cy="146114"/>
          </a:xfrm>
          <a:prstGeom prst="rect">
            <a:avLst/>
          </a:prstGeom>
        </p:spPr>
        <p:txBody>
          <a:bodyPr tIns="0"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2"/>
          </p:nvPr>
        </p:nvSpPr>
        <p:spPr>
          <a:xfrm>
            <a:off x="466436" y="6670964"/>
            <a:ext cx="318655" cy="168564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fld id="{604969FA-BF2E-4DB8-9060-4CE805E74307}" type="datetimeFigureOut">
              <a:rPr lang="en-US" smtClean="0"/>
              <a:pPr/>
              <a:t>8/17/2017</a:t>
            </a:fld>
            <a:endParaRPr lang="en-US" dirty="0"/>
          </a:p>
        </p:txBody>
      </p:sp>
      <p:sp>
        <p:nvSpPr>
          <p:cNvPr id="53" name="Rectangle 52"/>
          <p:cNvSpPr/>
          <p:nvPr/>
        </p:nvSpPr>
        <p:spPr bwMode="white">
          <a:xfrm>
            <a:off x="230909" y="6650182"/>
            <a:ext cx="13854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500063" y="1611313"/>
            <a:ext cx="8275379" cy="449103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rtl="0"/>
            <a:r>
              <a:rPr lang="de-DE" dirty="0" smtClean="0"/>
              <a:t>Klicken Sie um die Textstile zu bearbeiten</a:t>
            </a:r>
          </a:p>
          <a:p>
            <a:pPr lvl="1" rtl="0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622299" y="6318250"/>
            <a:ext cx="664589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© 2015, </a:t>
            </a:r>
            <a:r>
              <a:rPr lang="de-DE" dirty="0" smtClean="0"/>
              <a:t>IMS HEALTH – Präsentationstitel via IMS </a:t>
            </a:r>
            <a:r>
              <a:rPr lang="de-DE" dirty="0" err="1" smtClean="0"/>
              <a:t>FooterFixer</a:t>
            </a:r>
            <a:r>
              <a:rPr lang="de-DE" dirty="0" smtClean="0"/>
              <a:t> oder Kopf- und Fußzeile</a:t>
            </a:r>
            <a:endParaRPr lang="de-DE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00062" y="0"/>
            <a:ext cx="8265651" cy="924431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485714" y="1000035"/>
            <a:ext cx="8280000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00062" y="1088229"/>
            <a:ext cx="8265651" cy="523084"/>
          </a:xfrm>
          <a:prstGeom prst="rect">
            <a:avLst/>
          </a:prstGeom>
        </p:spPr>
        <p:txBody>
          <a:bodyPr wrap="square">
            <a:normAutofit/>
          </a:bodyPr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320040" indent="0">
              <a:buNone/>
              <a:defRPr/>
            </a:lvl2pPr>
            <a:lvl3pPr marL="630936" indent="0">
              <a:buNone/>
              <a:defRPr/>
            </a:lvl3pPr>
            <a:lvl4pPr marL="960120" indent="0">
              <a:buNone/>
              <a:defRPr/>
            </a:lvl4pPr>
            <a:lvl5pPr marL="1289304" indent="0"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cxnSp>
        <p:nvCxnSpPr>
          <p:cNvPr id="9" name="Straight Connector 10"/>
          <p:cNvCxnSpPr/>
          <p:nvPr userDrawn="1"/>
        </p:nvCxnSpPr>
        <p:spPr>
          <a:xfrm>
            <a:off x="485714" y="1000035"/>
            <a:ext cx="8280000" cy="0"/>
          </a:xfrm>
          <a:prstGeom prst="line">
            <a:avLst/>
          </a:prstGeom>
          <a:ln w="15875">
            <a:solidFill>
              <a:schemeClr val="bg1">
                <a:lumMod val="75000"/>
              </a:schemeClr>
            </a:solidFill>
          </a:ln>
          <a:effectLst>
            <a:outerShdw blurRad="40000" dist="20000" dir="5400000" rotWithShape="0">
              <a:schemeClr val="bg1"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933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_Header w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420256" y="6666345"/>
            <a:ext cx="346364" cy="150091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Rectangle 2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384047" y="1662977"/>
            <a:ext cx="8348472" cy="4617748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 baseline="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ClrTx/>
              <a:buFont typeface="Arial" panose="020B0604020202020204" pitchFamily="34" charset="0"/>
              <a:buChar char="–"/>
              <a:defRPr sz="16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/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Headlines are 24pt Arial Bold Title Case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None/>
              <a:defRPr sz="2000" i="0">
                <a:solidFill>
                  <a:schemeClr val="tx2"/>
                </a:solidFill>
                <a:latin typeface="+mj-lt"/>
              </a:defRPr>
            </a:lvl1pPr>
            <a:lvl2pPr>
              <a:buNone/>
              <a:defRPr i="1"/>
            </a:lvl2pPr>
            <a:lvl3pPr>
              <a:buNone/>
              <a:defRPr i="1"/>
            </a:lvl3pPr>
            <a:lvl4pPr>
              <a:buNone/>
              <a:defRPr i="1"/>
            </a:lvl4pPr>
            <a:lvl5pPr>
              <a:buNone/>
              <a:defRPr i="1"/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466439" y="6659418"/>
            <a:ext cx="244762" cy="143163"/>
          </a:xfrm>
          <a:prstGeom prst="rect">
            <a:avLst/>
          </a:prstGeom>
        </p:spPr>
        <p:txBody>
          <a:bodyPr/>
          <a:lstStyle>
            <a:lvl1pPr>
              <a:defRPr sz="3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384047" y="1224250"/>
            <a:ext cx="8348472" cy="5001059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lIns="91440" tIns="0" rIns="9144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allout w/photo_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2"/>
          <p:cNvSpPr>
            <a:spLocks noGrp="1"/>
          </p:cNvSpPr>
          <p:nvPr>
            <p:ph type="ftr" sz="quarter" idx="18"/>
          </p:nvPr>
        </p:nvSpPr>
        <p:spPr bwMode="gray">
          <a:xfrm>
            <a:off x="2234275" y="6604000"/>
            <a:ext cx="6318598" cy="254000"/>
          </a:xfrm>
          <a:prstGeom prst="rect">
            <a:avLst/>
          </a:prstGeom>
        </p:spPr>
        <p:txBody>
          <a:bodyPr tIns="0"/>
          <a:lstStyle>
            <a:lvl1pPr algn="l"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1"/>
          </p:nvPr>
        </p:nvSpPr>
        <p:spPr bwMode="gray">
          <a:xfrm>
            <a:off x="8443838" y="5904347"/>
            <a:ext cx="503382" cy="131618"/>
          </a:xfrm>
          <a:prstGeom prst="rect">
            <a:avLst/>
          </a:prstGeom>
        </p:spPr>
        <p:txBody>
          <a:bodyPr/>
          <a:lstStyle>
            <a:lvl1pPr>
              <a:defRPr sz="3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 bwMode="white">
          <a:xfrm>
            <a:off x="8432799" y="5781964"/>
            <a:ext cx="525461" cy="110836"/>
          </a:xfrm>
          <a:prstGeom prst="rect">
            <a:avLst/>
          </a:prstGeom>
        </p:spPr>
        <p:txBody>
          <a:bodyPr rtlCol="0">
            <a:noAutofit/>
          </a:bodyPr>
          <a:lstStyle>
            <a:lvl1pPr marL="0" indent="0">
              <a:buNone/>
              <a:defRPr sz="5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en-US" noProof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0"/>
            <a:ext cx="9144000" cy="1143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None/>
              <a:defRPr sz="2000" i="0">
                <a:solidFill>
                  <a:schemeClr val="tx2"/>
                </a:solidFill>
                <a:latin typeface="+mj-lt"/>
              </a:defRPr>
            </a:lvl1pPr>
            <a:lvl2pPr>
              <a:buNone/>
              <a:defRPr sz="1600" i="1"/>
            </a:lvl2pPr>
            <a:lvl3pPr>
              <a:buNone/>
              <a:defRPr sz="1600" i="1"/>
            </a:lvl3pPr>
            <a:lvl4pPr>
              <a:buNone/>
              <a:defRPr sz="1600" i="1"/>
            </a:lvl4pPr>
            <a:lvl5pPr>
              <a:buNone/>
              <a:defRPr sz="1600" i="1"/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384047" y="5895623"/>
            <a:ext cx="7780898" cy="781752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b="1" i="0" baseline="0">
                <a:solidFill>
                  <a:schemeClr val="bg1"/>
                </a:solidFill>
                <a:latin typeface="+mj-lt"/>
              </a:defRPr>
            </a:lvl1pPr>
            <a:lvl2pPr marL="230188" indent="-115888">
              <a:lnSpc>
                <a:spcPct val="100000"/>
              </a:lnSpc>
              <a:spcBef>
                <a:spcPts val="200"/>
              </a:spcBef>
              <a:buFont typeface="Arial"/>
              <a:buChar char="•"/>
              <a:defRPr sz="1200" b="0" i="0">
                <a:solidFill>
                  <a:schemeClr val="bg1"/>
                </a:solidFill>
                <a:latin typeface="+mj-lt"/>
                <a:cs typeface="Arial"/>
              </a:defRPr>
            </a:lvl2pPr>
            <a:lvl3pPr marL="457200" indent="-171450">
              <a:lnSpc>
                <a:spcPct val="100000"/>
              </a:lnSpc>
              <a:buFont typeface="Arial" pitchFamily="34" charset="0"/>
              <a:buChar char="›"/>
              <a:defRPr sz="1200" b="0" i="0">
                <a:solidFill>
                  <a:schemeClr val="bg1"/>
                </a:solidFill>
                <a:latin typeface="+mj-lt"/>
                <a:cs typeface="Arial"/>
              </a:defRPr>
            </a:lvl3pPr>
            <a:lvl4pPr>
              <a:defRPr sz="1600" b="0" i="0">
                <a:latin typeface="Georgia" pitchFamily="18" charset="0"/>
              </a:defRPr>
            </a:lvl4pPr>
          </a:lstStyle>
          <a:p>
            <a:pPr lvl="0"/>
            <a:r>
              <a:rPr lang="en-US" noProof="0" dirty="0" smtClean="0"/>
              <a:t>Callouts are 16pt Arial bold sentence case</a:t>
            </a:r>
          </a:p>
          <a:p>
            <a:pPr lvl="1"/>
            <a:r>
              <a:rPr lang="en-US" noProof="0" dirty="0" smtClean="0"/>
              <a:t>12pt Arial bullet 1</a:t>
            </a:r>
          </a:p>
          <a:p>
            <a:pPr lvl="1"/>
            <a:r>
              <a:rPr lang="en-US" noProof="0" dirty="0" smtClean="0"/>
              <a:t>12pt Arial bullet 2</a:t>
            </a:r>
          </a:p>
        </p:txBody>
      </p:sp>
      <p:sp>
        <p:nvSpPr>
          <p:cNvPr id="64" name="Slide Number Placeholder 6"/>
          <p:cNvSpPr txBox="1">
            <a:spLocks/>
          </p:cNvSpPr>
          <p:nvPr/>
        </p:nvSpPr>
        <p:spPr bwMode="white">
          <a:xfrm>
            <a:off x="8160772" y="6424764"/>
            <a:ext cx="7620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FA4524-850C-6D4F-85BC-70D4F7341579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6" hasCustomPrompt="1"/>
          </p:nvPr>
        </p:nvSpPr>
        <p:spPr>
          <a:xfrm>
            <a:off x="384047" y="1662977"/>
            <a:ext cx="8348472" cy="3934261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400050" indent="-1778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and Sub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4426315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420256" y="6675580"/>
            <a:ext cx="355600" cy="140855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2000" b="0" i="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2234275" y="6474690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2017, QuintilesIMS (IMS HEALTH GmbH &amp; Co. OHG). All rights reserved.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20257" y="6661729"/>
            <a:ext cx="318654" cy="140855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Rectangle 4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anchor="b" anchorCtr="0">
            <a:noAutofit/>
          </a:bodyPr>
          <a:lstStyle>
            <a:lvl1pPr>
              <a:defRPr sz="2400" b="1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1"/>
          </p:nvPr>
        </p:nvSpPr>
        <p:spPr>
          <a:xfrm>
            <a:off x="420256" y="6675580"/>
            <a:ext cx="309418" cy="131618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Rectangle 12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4" hasCustomPrompt="1"/>
          </p:nvPr>
        </p:nvSpPr>
        <p:spPr>
          <a:xfrm>
            <a:off x="4672583" y="1662977"/>
            <a:ext cx="4041648" cy="4572000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4000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 hasCustomPrompt="1"/>
          </p:nvPr>
        </p:nvSpPr>
        <p:spPr>
          <a:xfrm>
            <a:off x="384047" y="1662977"/>
            <a:ext cx="4038600" cy="4572000"/>
          </a:xfrm>
          <a:prstGeom prst="rect">
            <a:avLst/>
          </a:prstGeom>
        </p:spPr>
        <p:txBody>
          <a:bodyPr/>
          <a:lstStyle>
            <a:lvl1pPr marL="171450" indent="-171450">
              <a:spcBef>
                <a:spcPts val="1000"/>
              </a:spcBef>
              <a:defRPr sz="1600" b="0">
                <a:solidFill>
                  <a:schemeClr val="tx2"/>
                </a:solidFill>
              </a:defRPr>
            </a:lvl1pPr>
            <a:lvl2pPr marL="4000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150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42950" indent="-17145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1450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dirty="0" smtClean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2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None/>
              <a:defRPr sz="2000" i="0">
                <a:solidFill>
                  <a:schemeClr val="tx2"/>
                </a:solidFill>
                <a:latin typeface="+mj-lt"/>
              </a:defRPr>
            </a:lvl1pPr>
            <a:lvl2pPr>
              <a:buNone/>
              <a:defRPr sz="1600" i="1">
                <a:solidFill>
                  <a:srgbClr val="414343"/>
                </a:solidFill>
              </a:defRPr>
            </a:lvl2pPr>
            <a:lvl3pPr>
              <a:buNone/>
              <a:defRPr sz="1600" i="1">
                <a:solidFill>
                  <a:srgbClr val="414343"/>
                </a:solidFill>
              </a:defRPr>
            </a:lvl3pPr>
            <a:lvl4pPr>
              <a:buNone/>
              <a:defRPr sz="1600" i="1">
                <a:solidFill>
                  <a:srgbClr val="414343"/>
                </a:solidFill>
              </a:defRPr>
            </a:lvl4pPr>
            <a:lvl5pPr>
              <a:buNone/>
              <a:defRPr sz="1600" i="1">
                <a:solidFill>
                  <a:srgbClr val="414343"/>
                </a:solidFill>
              </a:defRPr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2017, QuintilesIMS (IMS HEALTH GmbH &amp; Co. OHG). All rights reserved.</a:t>
            </a: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1"/>
          </p:nvPr>
        </p:nvSpPr>
        <p:spPr>
          <a:xfrm>
            <a:off x="411018" y="6680201"/>
            <a:ext cx="337127" cy="140855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Rectangle 14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6062471" y="1662977"/>
            <a:ext cx="2667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396875" indent="-166688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3088" indent="-176213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38188" indent="-1651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6213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3223259" y="1662977"/>
            <a:ext cx="2667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396875" indent="-166688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3088" indent="-176213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38188" indent="-1651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6213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84047" y="1662977"/>
            <a:ext cx="2667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>
              <a:spcBef>
                <a:spcPts val="1000"/>
              </a:spcBef>
              <a:defRPr sz="1600">
                <a:solidFill>
                  <a:schemeClr val="tx2"/>
                </a:solidFill>
              </a:defRPr>
            </a:lvl1pPr>
            <a:lvl2pPr marL="396875" indent="-166688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2pPr>
            <a:lvl3pPr marL="573088" indent="-176213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3pPr>
            <a:lvl4pPr marL="738188" indent="-165100">
              <a:spcBef>
                <a:spcPts val="600"/>
              </a:spcBef>
              <a:buFont typeface="Arial" pitchFamily="34" charset="0"/>
              <a:buChar char="–"/>
              <a:defRPr sz="1600">
                <a:solidFill>
                  <a:schemeClr val="tx2"/>
                </a:solidFill>
              </a:defRPr>
            </a:lvl4pPr>
            <a:lvl5pPr marL="914400" indent="-176213">
              <a:spcBef>
                <a:spcPts val="600"/>
              </a:spcBef>
              <a:buFont typeface="Arial" panose="020B0604020202020204" pitchFamily="34" charset="0"/>
              <a:buChar char="–"/>
              <a:defRPr sz="16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16pt Arial bullet level 1</a:t>
            </a:r>
          </a:p>
          <a:p>
            <a:pPr lvl="1"/>
            <a:r>
              <a:rPr lang="en-US" dirty="0" smtClean="0"/>
              <a:t>16pt Arial bullet level 2</a:t>
            </a:r>
          </a:p>
          <a:p>
            <a:pPr lvl="2"/>
            <a:r>
              <a:rPr lang="en-US" dirty="0" smtClean="0"/>
              <a:t>16pt Arial bullet level 3</a:t>
            </a:r>
          </a:p>
          <a:p>
            <a:pPr lvl="3"/>
            <a:r>
              <a:rPr lang="en-US" dirty="0" smtClean="0"/>
              <a:t>16pt Arial bullet level 4</a:t>
            </a:r>
          </a:p>
          <a:p>
            <a:pPr lvl="4"/>
            <a:r>
              <a:rPr lang="en-US" dirty="0" smtClean="0"/>
              <a:t>16pt Arial bullet level 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4047" y="122663"/>
            <a:ext cx="8348472" cy="896112"/>
          </a:xfrm>
          <a:prstGeom prst="rect">
            <a:avLst/>
          </a:prstGeom>
        </p:spPr>
        <p:txBody>
          <a:bodyPr tIns="27432" bIns="27432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dirty="0" smtClean="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Headlines are 24pt Arial Bold Title Case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84047" y="1004285"/>
            <a:ext cx="8348472" cy="363176"/>
          </a:xfrm>
          <a:prstGeom prst="rect">
            <a:avLst/>
          </a:prstGeom>
        </p:spPr>
        <p:txBody>
          <a:bodyPr tIns="27432" bIns="27432">
            <a:spAutoFit/>
          </a:bodyPr>
          <a:lstStyle>
            <a:lvl1pPr marL="0" indent="0">
              <a:spcBef>
                <a:spcPts val="0"/>
              </a:spcBef>
              <a:buFontTx/>
              <a:buNone/>
              <a:defRPr sz="2000" b="0" i="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2pPr>
            <a:lvl3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3pPr>
            <a:lvl4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4pPr>
            <a:lvl5pPr marL="0" indent="0">
              <a:spcBef>
                <a:spcPts val="0"/>
              </a:spcBef>
              <a:buFontTx/>
              <a:buNone/>
              <a:defRPr sz="1600" b="0" i="1"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 dirty="0" smtClean="0"/>
              <a:t>Subheads are 20pt Arial sentence case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666343"/>
            <a:ext cx="272473" cy="150091"/>
          </a:xfrm>
          <a:prstGeom prst="rect">
            <a:avLst/>
          </a:prstGeom>
        </p:spPr>
        <p:txBody>
          <a:bodyPr/>
          <a:lstStyle>
            <a:lvl1pPr>
              <a:defRPr sz="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Rectangle 4"/>
          <p:cNvSpPr/>
          <p:nvPr/>
        </p:nvSpPr>
        <p:spPr bwMode="white">
          <a:xfrm>
            <a:off x="332509" y="6650182"/>
            <a:ext cx="572655" cy="207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 err="1" smtClean="0"/>
          </a:p>
        </p:txBody>
      </p:sp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234275" y="6473951"/>
            <a:ext cx="6309360" cy="384048"/>
          </a:xfrm>
          <a:prstGeom prst="rect">
            <a:avLst/>
          </a:prstGeom>
        </p:spPr>
        <p:txBody>
          <a:bodyPr tIns="0"/>
          <a:lstStyle>
            <a:lvl1pPr algn="l">
              <a:defRPr sz="700"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2017, QuintilesIMS (IMS HEALTH GmbH &amp; Co. OHG). All rights reserved.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6"/>
            </p:custDataLst>
            <p:extLst>
              <p:ext uri="{D42A27DB-BD31-4B8C-83A1-F6EECF244321}">
                <p14:modId xmlns:p14="http://schemas.microsoft.com/office/powerpoint/2010/main" val="286873172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think-cell Folie" r:id="rId17" imgW="360" imgH="360" progId="TCLayout.ActiveDocument.1">
                  <p:embed/>
                </p:oleObj>
              </mc:Choice>
              <mc:Fallback>
                <p:oleObj name="think-cell Folie" r:id="rId17" imgW="360" imgH="360" progId="TCLayout.ActiveDocument.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6"/>
          <p:cNvSpPr txBox="1">
            <a:spLocks/>
          </p:cNvSpPr>
          <p:nvPr/>
        </p:nvSpPr>
        <p:spPr>
          <a:xfrm>
            <a:off x="8158171" y="6424615"/>
            <a:ext cx="7620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FA4524-850C-6D4F-85BC-70D4F7341579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3"/>
          <p:cNvGrpSpPr/>
          <p:nvPr userDrawn="1"/>
        </p:nvGrpSpPr>
        <p:grpSpPr bwMode="gray">
          <a:xfrm>
            <a:off x="449977" y="6346861"/>
            <a:ext cx="1332641" cy="289100"/>
            <a:chOff x="4813445" y="5397500"/>
            <a:chExt cx="2736850" cy="593725"/>
          </a:xfrm>
        </p:grpSpPr>
        <p:sp>
          <p:nvSpPr>
            <p:cNvPr id="6" name="Freeform 5"/>
            <p:cNvSpPr>
              <a:spLocks noEditPoints="1"/>
            </p:cNvSpPr>
            <p:nvPr userDrawn="1"/>
          </p:nvSpPr>
          <p:spPr bwMode="gray">
            <a:xfrm>
              <a:off x="5526232" y="5549900"/>
              <a:ext cx="1927225" cy="301625"/>
            </a:xfrm>
            <a:custGeom>
              <a:avLst/>
              <a:gdLst>
                <a:gd name="T0" fmla="*/ 64 w 1231"/>
                <a:gd name="T1" fmla="*/ 183 h 191"/>
                <a:gd name="T2" fmla="*/ 18 w 1231"/>
                <a:gd name="T3" fmla="*/ 18 h 191"/>
                <a:gd name="T4" fmla="*/ 127 w 1231"/>
                <a:gd name="T5" fmla="*/ 92 h 191"/>
                <a:gd name="T6" fmla="*/ 121 w 1231"/>
                <a:gd name="T7" fmla="*/ 191 h 191"/>
                <a:gd name="T8" fmla="*/ 22 w 1231"/>
                <a:gd name="T9" fmla="*/ 92 h 191"/>
                <a:gd name="T10" fmla="*/ 87 w 1231"/>
                <a:gd name="T11" fmla="*/ 156 h 191"/>
                <a:gd name="T12" fmla="*/ 99 w 1231"/>
                <a:gd name="T13" fmla="*/ 142 h 191"/>
                <a:gd name="T14" fmla="*/ 64 w 1231"/>
                <a:gd name="T15" fmla="*/ 20 h 191"/>
                <a:gd name="T16" fmla="*/ 152 w 1231"/>
                <a:gd name="T17" fmla="*/ 136 h 191"/>
                <a:gd name="T18" fmla="*/ 172 w 1231"/>
                <a:gd name="T19" fmla="*/ 133 h 191"/>
                <a:gd name="T20" fmla="*/ 230 w 1231"/>
                <a:gd name="T21" fmla="*/ 56 h 191"/>
                <a:gd name="T22" fmla="*/ 231 w 1231"/>
                <a:gd name="T23" fmla="*/ 182 h 191"/>
                <a:gd name="T24" fmla="*/ 301 w 1231"/>
                <a:gd name="T25" fmla="*/ 182 h 191"/>
                <a:gd name="T26" fmla="*/ 281 w 1231"/>
                <a:gd name="T27" fmla="*/ 56 h 191"/>
                <a:gd name="T28" fmla="*/ 301 w 1231"/>
                <a:gd name="T29" fmla="*/ 182 h 191"/>
                <a:gd name="T30" fmla="*/ 280 w 1231"/>
                <a:gd name="T31" fmla="*/ 1 h 191"/>
                <a:gd name="T32" fmla="*/ 430 w 1231"/>
                <a:gd name="T33" fmla="*/ 182 h 191"/>
                <a:gd name="T34" fmla="*/ 381 w 1231"/>
                <a:gd name="T35" fmla="*/ 73 h 191"/>
                <a:gd name="T36" fmla="*/ 331 w 1231"/>
                <a:gd name="T37" fmla="*/ 182 h 191"/>
                <a:gd name="T38" fmla="*/ 352 w 1231"/>
                <a:gd name="T39" fmla="*/ 68 h 191"/>
                <a:gd name="T40" fmla="*/ 430 w 1231"/>
                <a:gd name="T41" fmla="*/ 102 h 191"/>
                <a:gd name="T42" fmla="*/ 529 w 1231"/>
                <a:gd name="T43" fmla="*/ 182 h 191"/>
                <a:gd name="T44" fmla="*/ 550 w 1231"/>
                <a:gd name="T45" fmla="*/ 56 h 191"/>
                <a:gd name="T46" fmla="*/ 551 w 1231"/>
                <a:gd name="T47" fmla="*/ 24 h 191"/>
                <a:gd name="T48" fmla="*/ 551 w 1231"/>
                <a:gd name="T49" fmla="*/ 1 h 191"/>
                <a:gd name="T50" fmla="*/ 631 w 1231"/>
                <a:gd name="T51" fmla="*/ 119 h 191"/>
                <a:gd name="T52" fmla="*/ 735 w 1231"/>
                <a:gd name="T53" fmla="*/ 125 h 191"/>
                <a:gd name="T54" fmla="*/ 718 w 1231"/>
                <a:gd name="T55" fmla="*/ 151 h 191"/>
                <a:gd name="T56" fmla="*/ 732 w 1231"/>
                <a:gd name="T57" fmla="*/ 164 h 191"/>
                <a:gd name="T58" fmla="*/ 714 w 1231"/>
                <a:gd name="T59" fmla="*/ 109 h 191"/>
                <a:gd name="T60" fmla="*/ 655 w 1231"/>
                <a:gd name="T61" fmla="*/ 90 h 191"/>
                <a:gd name="T62" fmla="*/ 746 w 1231"/>
                <a:gd name="T63" fmla="*/ 165 h 191"/>
                <a:gd name="T64" fmla="*/ 760 w 1231"/>
                <a:gd name="T65" fmla="*/ 151 h 191"/>
                <a:gd name="T66" fmla="*/ 809 w 1231"/>
                <a:gd name="T67" fmla="*/ 128 h 191"/>
                <a:gd name="T68" fmla="*/ 798 w 1231"/>
                <a:gd name="T69" fmla="*/ 55 h 191"/>
                <a:gd name="T70" fmla="*/ 830 w 1231"/>
                <a:gd name="T71" fmla="*/ 83 h 191"/>
                <a:gd name="T72" fmla="*/ 771 w 1231"/>
                <a:gd name="T73" fmla="*/ 92 h 191"/>
                <a:gd name="T74" fmla="*/ 849 w 1231"/>
                <a:gd name="T75" fmla="*/ 144 h 191"/>
                <a:gd name="T76" fmla="*/ 872 w 1231"/>
                <a:gd name="T77" fmla="*/ 182 h 191"/>
                <a:gd name="T78" fmla="*/ 894 w 1231"/>
                <a:gd name="T79" fmla="*/ 2 h 191"/>
                <a:gd name="T80" fmla="*/ 1085 w 1231"/>
                <a:gd name="T81" fmla="*/ 182 h 191"/>
                <a:gd name="T82" fmla="*/ 1017 w 1231"/>
                <a:gd name="T83" fmla="*/ 154 h 191"/>
                <a:gd name="T84" fmla="*/ 952 w 1231"/>
                <a:gd name="T85" fmla="*/ 182 h 191"/>
                <a:gd name="T86" fmla="*/ 951 w 1231"/>
                <a:gd name="T87" fmla="*/ 2 h 191"/>
                <a:gd name="T88" fmla="*/ 1064 w 1231"/>
                <a:gd name="T89" fmla="*/ 2 h 191"/>
                <a:gd name="T90" fmla="*/ 1168 w 1231"/>
                <a:gd name="T91" fmla="*/ 183 h 191"/>
                <a:gd name="T92" fmla="*/ 1120 w 1231"/>
                <a:gd name="T93" fmla="*/ 144 h 191"/>
                <a:gd name="T94" fmla="*/ 1209 w 1231"/>
                <a:gd name="T95" fmla="*/ 132 h 191"/>
                <a:gd name="T96" fmla="*/ 1158 w 1231"/>
                <a:gd name="T97" fmla="*/ 99 h 191"/>
                <a:gd name="T98" fmla="*/ 1169 w 1231"/>
                <a:gd name="T99" fmla="*/ 0 h 191"/>
                <a:gd name="T100" fmla="*/ 1209 w 1231"/>
                <a:gd name="T101" fmla="*/ 35 h 191"/>
                <a:gd name="T102" fmla="*/ 1132 w 1231"/>
                <a:gd name="T103" fmla="*/ 51 h 191"/>
                <a:gd name="T104" fmla="*/ 1182 w 1231"/>
                <a:gd name="T105" fmla="*/ 83 h 191"/>
                <a:gd name="T106" fmla="*/ 1168 w 1231"/>
                <a:gd name="T107" fmla="*/ 183 h 191"/>
                <a:gd name="T108" fmla="*/ 462 w 1231"/>
                <a:gd name="T109" fmla="*/ 147 h 191"/>
                <a:gd name="T110" fmla="*/ 446 w 1231"/>
                <a:gd name="T111" fmla="*/ 56 h 191"/>
                <a:gd name="T112" fmla="*/ 482 w 1231"/>
                <a:gd name="T113" fmla="*/ 19 h 191"/>
                <a:gd name="T114" fmla="*/ 509 w 1231"/>
                <a:gd name="T115" fmla="*/ 73 h 191"/>
                <a:gd name="T116" fmla="*/ 498 w 1231"/>
                <a:gd name="T117" fmla="*/ 164 h 191"/>
                <a:gd name="T118" fmla="*/ 499 w 1231"/>
                <a:gd name="T119" fmla="*/ 182 h 191"/>
                <a:gd name="T120" fmla="*/ 579 w 1231"/>
                <a:gd name="T121" fmla="*/ 148 h 191"/>
                <a:gd name="T122" fmla="*/ 600 w 1231"/>
                <a:gd name="T123" fmla="*/ 147 h 191"/>
                <a:gd name="T124" fmla="*/ 616 w 1231"/>
                <a:gd name="T125" fmla="*/ 16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1" h="191">
                  <a:moveTo>
                    <a:pt x="121" y="191"/>
                  </a:moveTo>
                  <a:cubicBezTo>
                    <a:pt x="102" y="171"/>
                    <a:pt x="102" y="171"/>
                    <a:pt x="102" y="171"/>
                  </a:cubicBezTo>
                  <a:cubicBezTo>
                    <a:pt x="91" y="179"/>
                    <a:pt x="78" y="183"/>
                    <a:pt x="64" y="183"/>
                  </a:cubicBezTo>
                  <a:cubicBezTo>
                    <a:pt x="46" y="183"/>
                    <a:pt x="30" y="177"/>
                    <a:pt x="18" y="165"/>
                  </a:cubicBezTo>
                  <a:cubicBezTo>
                    <a:pt x="1" y="148"/>
                    <a:pt x="0" y="131"/>
                    <a:pt x="0" y="92"/>
                  </a:cubicBezTo>
                  <a:cubicBezTo>
                    <a:pt x="0" y="52"/>
                    <a:pt x="1" y="35"/>
                    <a:pt x="18" y="18"/>
                  </a:cubicBezTo>
                  <a:cubicBezTo>
                    <a:pt x="30" y="6"/>
                    <a:pt x="46" y="0"/>
                    <a:pt x="64" y="0"/>
                  </a:cubicBezTo>
                  <a:cubicBezTo>
                    <a:pt x="82" y="0"/>
                    <a:pt x="97" y="6"/>
                    <a:pt x="109" y="18"/>
                  </a:cubicBezTo>
                  <a:cubicBezTo>
                    <a:pt x="125" y="35"/>
                    <a:pt x="127" y="50"/>
                    <a:pt x="127" y="92"/>
                  </a:cubicBezTo>
                  <a:cubicBezTo>
                    <a:pt x="127" y="125"/>
                    <a:pt x="126" y="143"/>
                    <a:pt x="115" y="158"/>
                  </a:cubicBezTo>
                  <a:cubicBezTo>
                    <a:pt x="135" y="178"/>
                    <a:pt x="135" y="178"/>
                    <a:pt x="135" y="178"/>
                  </a:cubicBezTo>
                  <a:lnTo>
                    <a:pt x="121" y="191"/>
                  </a:lnTo>
                  <a:close/>
                  <a:moveTo>
                    <a:pt x="64" y="20"/>
                  </a:moveTo>
                  <a:cubicBezTo>
                    <a:pt x="52" y="20"/>
                    <a:pt x="41" y="24"/>
                    <a:pt x="34" y="32"/>
                  </a:cubicBezTo>
                  <a:cubicBezTo>
                    <a:pt x="23" y="42"/>
                    <a:pt x="22" y="54"/>
                    <a:pt x="22" y="92"/>
                  </a:cubicBezTo>
                  <a:cubicBezTo>
                    <a:pt x="22" y="129"/>
                    <a:pt x="23" y="141"/>
                    <a:pt x="34" y="152"/>
                  </a:cubicBezTo>
                  <a:cubicBezTo>
                    <a:pt x="41" y="159"/>
                    <a:pt x="52" y="164"/>
                    <a:pt x="64" y="164"/>
                  </a:cubicBezTo>
                  <a:cubicBezTo>
                    <a:pt x="73" y="164"/>
                    <a:pt x="80" y="161"/>
                    <a:pt x="87" y="156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78" y="121"/>
                    <a:pt x="78" y="121"/>
                    <a:pt x="78" y="121"/>
                  </a:cubicBezTo>
                  <a:cubicBezTo>
                    <a:pt x="99" y="142"/>
                    <a:pt x="99" y="142"/>
                    <a:pt x="99" y="142"/>
                  </a:cubicBezTo>
                  <a:cubicBezTo>
                    <a:pt x="105" y="132"/>
                    <a:pt x="105" y="118"/>
                    <a:pt x="105" y="92"/>
                  </a:cubicBezTo>
                  <a:cubicBezTo>
                    <a:pt x="105" y="54"/>
                    <a:pt x="104" y="42"/>
                    <a:pt x="93" y="32"/>
                  </a:cubicBezTo>
                  <a:cubicBezTo>
                    <a:pt x="86" y="24"/>
                    <a:pt x="75" y="20"/>
                    <a:pt x="64" y="20"/>
                  </a:cubicBezTo>
                  <a:close/>
                  <a:moveTo>
                    <a:pt x="197" y="183"/>
                  </a:moveTo>
                  <a:cubicBezTo>
                    <a:pt x="184" y="183"/>
                    <a:pt x="172" y="179"/>
                    <a:pt x="165" y="171"/>
                  </a:cubicBezTo>
                  <a:cubicBezTo>
                    <a:pt x="156" y="163"/>
                    <a:pt x="152" y="151"/>
                    <a:pt x="152" y="136"/>
                  </a:cubicBezTo>
                  <a:cubicBezTo>
                    <a:pt x="152" y="56"/>
                    <a:pt x="152" y="56"/>
                    <a:pt x="152" y="56"/>
                  </a:cubicBezTo>
                  <a:cubicBezTo>
                    <a:pt x="172" y="56"/>
                    <a:pt x="172" y="56"/>
                    <a:pt x="172" y="56"/>
                  </a:cubicBezTo>
                  <a:cubicBezTo>
                    <a:pt x="172" y="133"/>
                    <a:pt x="172" y="133"/>
                    <a:pt x="172" y="133"/>
                  </a:cubicBezTo>
                  <a:cubicBezTo>
                    <a:pt x="172" y="154"/>
                    <a:pt x="182" y="165"/>
                    <a:pt x="201" y="165"/>
                  </a:cubicBezTo>
                  <a:cubicBezTo>
                    <a:pt x="220" y="165"/>
                    <a:pt x="230" y="153"/>
                    <a:pt x="230" y="133"/>
                  </a:cubicBezTo>
                  <a:cubicBezTo>
                    <a:pt x="230" y="56"/>
                    <a:pt x="230" y="56"/>
                    <a:pt x="230" y="56"/>
                  </a:cubicBezTo>
                  <a:cubicBezTo>
                    <a:pt x="251" y="56"/>
                    <a:pt x="251" y="56"/>
                    <a:pt x="251" y="56"/>
                  </a:cubicBezTo>
                  <a:cubicBezTo>
                    <a:pt x="251" y="182"/>
                    <a:pt x="251" y="182"/>
                    <a:pt x="251" y="182"/>
                  </a:cubicBezTo>
                  <a:cubicBezTo>
                    <a:pt x="231" y="182"/>
                    <a:pt x="231" y="182"/>
                    <a:pt x="231" y="182"/>
                  </a:cubicBezTo>
                  <a:cubicBezTo>
                    <a:pt x="231" y="170"/>
                    <a:pt x="231" y="170"/>
                    <a:pt x="231" y="170"/>
                  </a:cubicBezTo>
                  <a:cubicBezTo>
                    <a:pt x="222" y="178"/>
                    <a:pt x="210" y="183"/>
                    <a:pt x="197" y="183"/>
                  </a:cubicBezTo>
                  <a:close/>
                  <a:moveTo>
                    <a:pt x="301" y="182"/>
                  </a:moveTo>
                  <a:cubicBezTo>
                    <a:pt x="281" y="182"/>
                    <a:pt x="281" y="182"/>
                    <a:pt x="281" y="182"/>
                  </a:cubicBezTo>
                  <a:cubicBezTo>
                    <a:pt x="281" y="115"/>
                    <a:pt x="281" y="115"/>
                    <a:pt x="281" y="115"/>
                  </a:cubicBezTo>
                  <a:cubicBezTo>
                    <a:pt x="281" y="56"/>
                    <a:pt x="281" y="56"/>
                    <a:pt x="281" y="56"/>
                  </a:cubicBezTo>
                  <a:cubicBezTo>
                    <a:pt x="301" y="56"/>
                    <a:pt x="301" y="56"/>
                    <a:pt x="301" y="56"/>
                  </a:cubicBezTo>
                  <a:cubicBezTo>
                    <a:pt x="301" y="114"/>
                    <a:pt x="301" y="114"/>
                    <a:pt x="301" y="114"/>
                  </a:cubicBezTo>
                  <a:lnTo>
                    <a:pt x="301" y="182"/>
                  </a:lnTo>
                  <a:close/>
                  <a:moveTo>
                    <a:pt x="303" y="24"/>
                  </a:moveTo>
                  <a:cubicBezTo>
                    <a:pt x="280" y="24"/>
                    <a:pt x="280" y="24"/>
                    <a:pt x="280" y="24"/>
                  </a:cubicBezTo>
                  <a:cubicBezTo>
                    <a:pt x="280" y="1"/>
                    <a:pt x="280" y="1"/>
                    <a:pt x="280" y="1"/>
                  </a:cubicBezTo>
                  <a:cubicBezTo>
                    <a:pt x="303" y="1"/>
                    <a:pt x="303" y="1"/>
                    <a:pt x="303" y="1"/>
                  </a:cubicBezTo>
                  <a:lnTo>
                    <a:pt x="303" y="24"/>
                  </a:lnTo>
                  <a:close/>
                  <a:moveTo>
                    <a:pt x="430" y="182"/>
                  </a:moveTo>
                  <a:cubicBezTo>
                    <a:pt x="410" y="182"/>
                    <a:pt x="410" y="182"/>
                    <a:pt x="410" y="182"/>
                  </a:cubicBezTo>
                  <a:cubicBezTo>
                    <a:pt x="410" y="105"/>
                    <a:pt x="410" y="105"/>
                    <a:pt x="410" y="105"/>
                  </a:cubicBezTo>
                  <a:cubicBezTo>
                    <a:pt x="410" y="85"/>
                    <a:pt x="399" y="73"/>
                    <a:pt x="381" y="73"/>
                  </a:cubicBezTo>
                  <a:cubicBezTo>
                    <a:pt x="362" y="73"/>
                    <a:pt x="352" y="85"/>
                    <a:pt x="352" y="105"/>
                  </a:cubicBezTo>
                  <a:cubicBezTo>
                    <a:pt x="352" y="182"/>
                    <a:pt x="352" y="182"/>
                    <a:pt x="352" y="182"/>
                  </a:cubicBezTo>
                  <a:cubicBezTo>
                    <a:pt x="331" y="182"/>
                    <a:pt x="331" y="182"/>
                    <a:pt x="331" y="182"/>
                  </a:cubicBezTo>
                  <a:cubicBezTo>
                    <a:pt x="331" y="56"/>
                    <a:pt x="331" y="56"/>
                    <a:pt x="331" y="56"/>
                  </a:cubicBezTo>
                  <a:cubicBezTo>
                    <a:pt x="352" y="56"/>
                    <a:pt x="352" y="56"/>
                    <a:pt x="352" y="56"/>
                  </a:cubicBezTo>
                  <a:cubicBezTo>
                    <a:pt x="352" y="68"/>
                    <a:pt x="352" y="68"/>
                    <a:pt x="352" y="68"/>
                  </a:cubicBezTo>
                  <a:cubicBezTo>
                    <a:pt x="360" y="59"/>
                    <a:pt x="372" y="55"/>
                    <a:pt x="385" y="55"/>
                  </a:cubicBezTo>
                  <a:cubicBezTo>
                    <a:pt x="398" y="55"/>
                    <a:pt x="409" y="59"/>
                    <a:pt x="417" y="67"/>
                  </a:cubicBezTo>
                  <a:cubicBezTo>
                    <a:pt x="426" y="75"/>
                    <a:pt x="430" y="87"/>
                    <a:pt x="430" y="102"/>
                  </a:cubicBezTo>
                  <a:lnTo>
                    <a:pt x="430" y="182"/>
                  </a:lnTo>
                  <a:close/>
                  <a:moveTo>
                    <a:pt x="550" y="182"/>
                  </a:moveTo>
                  <a:cubicBezTo>
                    <a:pt x="529" y="182"/>
                    <a:pt x="529" y="182"/>
                    <a:pt x="529" y="182"/>
                  </a:cubicBezTo>
                  <a:cubicBezTo>
                    <a:pt x="529" y="113"/>
                    <a:pt x="529" y="113"/>
                    <a:pt x="529" y="113"/>
                  </a:cubicBezTo>
                  <a:cubicBezTo>
                    <a:pt x="529" y="56"/>
                    <a:pt x="529" y="56"/>
                    <a:pt x="529" y="56"/>
                  </a:cubicBezTo>
                  <a:cubicBezTo>
                    <a:pt x="550" y="56"/>
                    <a:pt x="550" y="56"/>
                    <a:pt x="550" y="56"/>
                  </a:cubicBezTo>
                  <a:cubicBezTo>
                    <a:pt x="550" y="113"/>
                    <a:pt x="550" y="113"/>
                    <a:pt x="550" y="113"/>
                  </a:cubicBezTo>
                  <a:lnTo>
                    <a:pt x="550" y="182"/>
                  </a:lnTo>
                  <a:close/>
                  <a:moveTo>
                    <a:pt x="551" y="24"/>
                  </a:moveTo>
                  <a:cubicBezTo>
                    <a:pt x="528" y="24"/>
                    <a:pt x="528" y="24"/>
                    <a:pt x="528" y="24"/>
                  </a:cubicBezTo>
                  <a:cubicBezTo>
                    <a:pt x="528" y="1"/>
                    <a:pt x="528" y="1"/>
                    <a:pt x="528" y="1"/>
                  </a:cubicBezTo>
                  <a:cubicBezTo>
                    <a:pt x="551" y="1"/>
                    <a:pt x="551" y="1"/>
                    <a:pt x="551" y="1"/>
                  </a:cubicBezTo>
                  <a:lnTo>
                    <a:pt x="551" y="24"/>
                  </a:lnTo>
                  <a:close/>
                  <a:moveTo>
                    <a:pt x="686" y="183"/>
                  </a:moveTo>
                  <a:cubicBezTo>
                    <a:pt x="651" y="183"/>
                    <a:pt x="631" y="160"/>
                    <a:pt x="631" y="119"/>
                  </a:cubicBezTo>
                  <a:cubicBezTo>
                    <a:pt x="631" y="79"/>
                    <a:pt x="651" y="55"/>
                    <a:pt x="683" y="55"/>
                  </a:cubicBezTo>
                  <a:cubicBezTo>
                    <a:pt x="715" y="55"/>
                    <a:pt x="735" y="78"/>
                    <a:pt x="735" y="116"/>
                  </a:cubicBezTo>
                  <a:cubicBezTo>
                    <a:pt x="735" y="125"/>
                    <a:pt x="735" y="125"/>
                    <a:pt x="735" y="125"/>
                  </a:cubicBezTo>
                  <a:cubicBezTo>
                    <a:pt x="652" y="125"/>
                    <a:pt x="652" y="125"/>
                    <a:pt x="652" y="125"/>
                  </a:cubicBezTo>
                  <a:cubicBezTo>
                    <a:pt x="652" y="151"/>
                    <a:pt x="664" y="165"/>
                    <a:pt x="687" y="165"/>
                  </a:cubicBezTo>
                  <a:cubicBezTo>
                    <a:pt x="700" y="165"/>
                    <a:pt x="708" y="161"/>
                    <a:pt x="718" y="151"/>
                  </a:cubicBezTo>
                  <a:cubicBezTo>
                    <a:pt x="719" y="150"/>
                    <a:pt x="719" y="150"/>
                    <a:pt x="719" y="150"/>
                  </a:cubicBezTo>
                  <a:cubicBezTo>
                    <a:pt x="733" y="163"/>
                    <a:pt x="733" y="163"/>
                    <a:pt x="733" y="163"/>
                  </a:cubicBezTo>
                  <a:cubicBezTo>
                    <a:pt x="732" y="164"/>
                    <a:pt x="732" y="164"/>
                    <a:pt x="732" y="164"/>
                  </a:cubicBezTo>
                  <a:cubicBezTo>
                    <a:pt x="720" y="176"/>
                    <a:pt x="708" y="183"/>
                    <a:pt x="686" y="183"/>
                  </a:cubicBezTo>
                  <a:close/>
                  <a:moveTo>
                    <a:pt x="652" y="109"/>
                  </a:moveTo>
                  <a:cubicBezTo>
                    <a:pt x="714" y="109"/>
                    <a:pt x="714" y="109"/>
                    <a:pt x="714" y="109"/>
                  </a:cubicBezTo>
                  <a:cubicBezTo>
                    <a:pt x="713" y="100"/>
                    <a:pt x="713" y="96"/>
                    <a:pt x="710" y="90"/>
                  </a:cubicBezTo>
                  <a:cubicBezTo>
                    <a:pt x="705" y="79"/>
                    <a:pt x="695" y="73"/>
                    <a:pt x="683" y="73"/>
                  </a:cubicBezTo>
                  <a:cubicBezTo>
                    <a:pt x="671" y="73"/>
                    <a:pt x="661" y="79"/>
                    <a:pt x="655" y="90"/>
                  </a:cubicBezTo>
                  <a:cubicBezTo>
                    <a:pt x="653" y="96"/>
                    <a:pt x="652" y="100"/>
                    <a:pt x="652" y="109"/>
                  </a:cubicBezTo>
                  <a:close/>
                  <a:moveTo>
                    <a:pt x="798" y="183"/>
                  </a:moveTo>
                  <a:cubicBezTo>
                    <a:pt x="775" y="183"/>
                    <a:pt x="759" y="178"/>
                    <a:pt x="746" y="165"/>
                  </a:cubicBezTo>
                  <a:cubicBezTo>
                    <a:pt x="745" y="164"/>
                    <a:pt x="745" y="164"/>
                    <a:pt x="745" y="164"/>
                  </a:cubicBezTo>
                  <a:cubicBezTo>
                    <a:pt x="759" y="150"/>
                    <a:pt x="759" y="150"/>
                    <a:pt x="759" y="150"/>
                  </a:cubicBezTo>
                  <a:cubicBezTo>
                    <a:pt x="760" y="151"/>
                    <a:pt x="760" y="151"/>
                    <a:pt x="760" y="151"/>
                  </a:cubicBezTo>
                  <a:cubicBezTo>
                    <a:pt x="769" y="161"/>
                    <a:pt x="781" y="165"/>
                    <a:pt x="797" y="165"/>
                  </a:cubicBezTo>
                  <a:cubicBezTo>
                    <a:pt x="809" y="165"/>
                    <a:pt x="829" y="163"/>
                    <a:pt x="829" y="145"/>
                  </a:cubicBezTo>
                  <a:cubicBezTo>
                    <a:pt x="829" y="134"/>
                    <a:pt x="823" y="129"/>
                    <a:pt x="809" y="128"/>
                  </a:cubicBezTo>
                  <a:cubicBezTo>
                    <a:pt x="789" y="126"/>
                    <a:pt x="789" y="126"/>
                    <a:pt x="789" y="126"/>
                  </a:cubicBezTo>
                  <a:cubicBezTo>
                    <a:pt x="764" y="124"/>
                    <a:pt x="751" y="113"/>
                    <a:pt x="751" y="92"/>
                  </a:cubicBezTo>
                  <a:cubicBezTo>
                    <a:pt x="751" y="70"/>
                    <a:pt x="770" y="55"/>
                    <a:pt x="798" y="55"/>
                  </a:cubicBezTo>
                  <a:cubicBezTo>
                    <a:pt x="816" y="55"/>
                    <a:pt x="832" y="59"/>
                    <a:pt x="843" y="68"/>
                  </a:cubicBezTo>
                  <a:cubicBezTo>
                    <a:pt x="844" y="69"/>
                    <a:pt x="844" y="69"/>
                    <a:pt x="844" y="69"/>
                  </a:cubicBezTo>
                  <a:cubicBezTo>
                    <a:pt x="830" y="83"/>
                    <a:pt x="830" y="83"/>
                    <a:pt x="830" y="83"/>
                  </a:cubicBezTo>
                  <a:cubicBezTo>
                    <a:pt x="829" y="82"/>
                    <a:pt x="829" y="82"/>
                    <a:pt x="829" y="82"/>
                  </a:cubicBezTo>
                  <a:cubicBezTo>
                    <a:pt x="821" y="76"/>
                    <a:pt x="811" y="73"/>
                    <a:pt x="798" y="73"/>
                  </a:cubicBezTo>
                  <a:cubicBezTo>
                    <a:pt x="781" y="73"/>
                    <a:pt x="771" y="79"/>
                    <a:pt x="771" y="92"/>
                  </a:cubicBezTo>
                  <a:cubicBezTo>
                    <a:pt x="771" y="102"/>
                    <a:pt x="778" y="107"/>
                    <a:pt x="792" y="108"/>
                  </a:cubicBezTo>
                  <a:cubicBezTo>
                    <a:pt x="811" y="110"/>
                    <a:pt x="811" y="110"/>
                    <a:pt x="811" y="110"/>
                  </a:cubicBezTo>
                  <a:cubicBezTo>
                    <a:pt x="827" y="112"/>
                    <a:pt x="849" y="117"/>
                    <a:pt x="849" y="144"/>
                  </a:cubicBezTo>
                  <a:cubicBezTo>
                    <a:pt x="849" y="168"/>
                    <a:pt x="829" y="183"/>
                    <a:pt x="798" y="183"/>
                  </a:cubicBezTo>
                  <a:close/>
                  <a:moveTo>
                    <a:pt x="894" y="182"/>
                  </a:moveTo>
                  <a:cubicBezTo>
                    <a:pt x="872" y="182"/>
                    <a:pt x="872" y="182"/>
                    <a:pt x="872" y="182"/>
                  </a:cubicBezTo>
                  <a:cubicBezTo>
                    <a:pt x="872" y="100"/>
                    <a:pt x="872" y="100"/>
                    <a:pt x="872" y="100"/>
                  </a:cubicBezTo>
                  <a:cubicBezTo>
                    <a:pt x="872" y="2"/>
                    <a:pt x="872" y="2"/>
                    <a:pt x="872" y="2"/>
                  </a:cubicBezTo>
                  <a:cubicBezTo>
                    <a:pt x="894" y="2"/>
                    <a:pt x="894" y="2"/>
                    <a:pt x="894" y="2"/>
                  </a:cubicBezTo>
                  <a:cubicBezTo>
                    <a:pt x="894" y="100"/>
                    <a:pt x="894" y="100"/>
                    <a:pt x="894" y="100"/>
                  </a:cubicBezTo>
                  <a:lnTo>
                    <a:pt x="894" y="182"/>
                  </a:lnTo>
                  <a:close/>
                  <a:moveTo>
                    <a:pt x="1085" y="182"/>
                  </a:moveTo>
                  <a:cubicBezTo>
                    <a:pt x="1063" y="182"/>
                    <a:pt x="1063" y="182"/>
                    <a:pt x="1063" y="182"/>
                  </a:cubicBezTo>
                  <a:cubicBezTo>
                    <a:pt x="1063" y="51"/>
                    <a:pt x="1063" y="51"/>
                    <a:pt x="1063" y="51"/>
                  </a:cubicBezTo>
                  <a:cubicBezTo>
                    <a:pt x="1017" y="154"/>
                    <a:pt x="1017" y="154"/>
                    <a:pt x="1017" y="154"/>
                  </a:cubicBezTo>
                  <a:cubicBezTo>
                    <a:pt x="999" y="154"/>
                    <a:pt x="999" y="154"/>
                    <a:pt x="999" y="154"/>
                  </a:cubicBezTo>
                  <a:cubicBezTo>
                    <a:pt x="952" y="51"/>
                    <a:pt x="952" y="51"/>
                    <a:pt x="952" y="51"/>
                  </a:cubicBezTo>
                  <a:cubicBezTo>
                    <a:pt x="952" y="182"/>
                    <a:pt x="952" y="182"/>
                    <a:pt x="952" y="182"/>
                  </a:cubicBezTo>
                  <a:cubicBezTo>
                    <a:pt x="930" y="182"/>
                    <a:pt x="930" y="182"/>
                    <a:pt x="930" y="182"/>
                  </a:cubicBezTo>
                  <a:cubicBezTo>
                    <a:pt x="930" y="2"/>
                    <a:pt x="930" y="2"/>
                    <a:pt x="930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951" y="2"/>
                    <a:pt x="951" y="2"/>
                    <a:pt x="951" y="2"/>
                  </a:cubicBezTo>
                  <a:cubicBezTo>
                    <a:pt x="1008" y="126"/>
                    <a:pt x="1008" y="126"/>
                    <a:pt x="1008" y="126"/>
                  </a:cubicBezTo>
                  <a:cubicBezTo>
                    <a:pt x="1064" y="2"/>
                    <a:pt x="1064" y="2"/>
                    <a:pt x="1064" y="2"/>
                  </a:cubicBezTo>
                  <a:cubicBezTo>
                    <a:pt x="1085" y="2"/>
                    <a:pt x="1085" y="2"/>
                    <a:pt x="1085" y="2"/>
                  </a:cubicBezTo>
                  <a:lnTo>
                    <a:pt x="1085" y="182"/>
                  </a:lnTo>
                  <a:close/>
                  <a:moveTo>
                    <a:pt x="1168" y="183"/>
                  </a:moveTo>
                  <a:cubicBezTo>
                    <a:pt x="1141" y="183"/>
                    <a:pt x="1123" y="176"/>
                    <a:pt x="1106" y="159"/>
                  </a:cubicBezTo>
                  <a:cubicBezTo>
                    <a:pt x="1106" y="158"/>
                    <a:pt x="1106" y="158"/>
                    <a:pt x="1106" y="158"/>
                  </a:cubicBezTo>
                  <a:cubicBezTo>
                    <a:pt x="1120" y="144"/>
                    <a:pt x="1120" y="144"/>
                    <a:pt x="1120" y="144"/>
                  </a:cubicBezTo>
                  <a:cubicBezTo>
                    <a:pt x="1121" y="145"/>
                    <a:pt x="1121" y="145"/>
                    <a:pt x="1121" y="145"/>
                  </a:cubicBezTo>
                  <a:cubicBezTo>
                    <a:pt x="1135" y="159"/>
                    <a:pt x="1148" y="164"/>
                    <a:pt x="1168" y="164"/>
                  </a:cubicBezTo>
                  <a:cubicBezTo>
                    <a:pt x="1194" y="164"/>
                    <a:pt x="1209" y="152"/>
                    <a:pt x="1209" y="132"/>
                  </a:cubicBezTo>
                  <a:cubicBezTo>
                    <a:pt x="1209" y="123"/>
                    <a:pt x="1207" y="116"/>
                    <a:pt x="1201" y="111"/>
                  </a:cubicBezTo>
                  <a:cubicBezTo>
                    <a:pt x="1196" y="106"/>
                    <a:pt x="1191" y="104"/>
                    <a:pt x="1179" y="102"/>
                  </a:cubicBezTo>
                  <a:cubicBezTo>
                    <a:pt x="1158" y="99"/>
                    <a:pt x="1158" y="99"/>
                    <a:pt x="1158" y="99"/>
                  </a:cubicBezTo>
                  <a:cubicBezTo>
                    <a:pt x="1143" y="97"/>
                    <a:pt x="1133" y="93"/>
                    <a:pt x="1125" y="86"/>
                  </a:cubicBezTo>
                  <a:cubicBezTo>
                    <a:pt x="1115" y="77"/>
                    <a:pt x="1111" y="66"/>
                    <a:pt x="1111" y="51"/>
                  </a:cubicBezTo>
                  <a:cubicBezTo>
                    <a:pt x="1111" y="20"/>
                    <a:pt x="1133" y="0"/>
                    <a:pt x="1169" y="0"/>
                  </a:cubicBezTo>
                  <a:cubicBezTo>
                    <a:pt x="1191" y="0"/>
                    <a:pt x="1207" y="6"/>
                    <a:pt x="1222" y="20"/>
                  </a:cubicBezTo>
                  <a:cubicBezTo>
                    <a:pt x="1223" y="21"/>
                    <a:pt x="1223" y="21"/>
                    <a:pt x="1223" y="21"/>
                  </a:cubicBezTo>
                  <a:cubicBezTo>
                    <a:pt x="1209" y="35"/>
                    <a:pt x="1209" y="35"/>
                    <a:pt x="1209" y="35"/>
                  </a:cubicBezTo>
                  <a:cubicBezTo>
                    <a:pt x="1208" y="34"/>
                    <a:pt x="1208" y="34"/>
                    <a:pt x="1208" y="34"/>
                  </a:cubicBezTo>
                  <a:cubicBezTo>
                    <a:pt x="1197" y="23"/>
                    <a:pt x="1185" y="19"/>
                    <a:pt x="1168" y="19"/>
                  </a:cubicBezTo>
                  <a:cubicBezTo>
                    <a:pt x="1146" y="19"/>
                    <a:pt x="1132" y="31"/>
                    <a:pt x="1132" y="51"/>
                  </a:cubicBezTo>
                  <a:cubicBezTo>
                    <a:pt x="1132" y="59"/>
                    <a:pt x="1134" y="66"/>
                    <a:pt x="1139" y="70"/>
                  </a:cubicBezTo>
                  <a:cubicBezTo>
                    <a:pt x="1144" y="75"/>
                    <a:pt x="1152" y="78"/>
                    <a:pt x="1162" y="79"/>
                  </a:cubicBezTo>
                  <a:cubicBezTo>
                    <a:pt x="1182" y="83"/>
                    <a:pt x="1182" y="83"/>
                    <a:pt x="1182" y="83"/>
                  </a:cubicBezTo>
                  <a:cubicBezTo>
                    <a:pt x="1199" y="85"/>
                    <a:pt x="1207" y="88"/>
                    <a:pt x="1215" y="96"/>
                  </a:cubicBezTo>
                  <a:cubicBezTo>
                    <a:pt x="1225" y="104"/>
                    <a:pt x="1231" y="117"/>
                    <a:pt x="1231" y="132"/>
                  </a:cubicBezTo>
                  <a:cubicBezTo>
                    <a:pt x="1231" y="163"/>
                    <a:pt x="1206" y="183"/>
                    <a:pt x="1168" y="183"/>
                  </a:cubicBezTo>
                  <a:close/>
                  <a:moveTo>
                    <a:pt x="499" y="182"/>
                  </a:moveTo>
                  <a:cubicBezTo>
                    <a:pt x="495" y="182"/>
                    <a:pt x="495" y="182"/>
                    <a:pt x="495" y="182"/>
                  </a:cubicBezTo>
                  <a:cubicBezTo>
                    <a:pt x="475" y="182"/>
                    <a:pt x="462" y="168"/>
                    <a:pt x="462" y="147"/>
                  </a:cubicBezTo>
                  <a:cubicBezTo>
                    <a:pt x="462" y="73"/>
                    <a:pt x="462" y="73"/>
                    <a:pt x="462" y="73"/>
                  </a:cubicBezTo>
                  <a:cubicBezTo>
                    <a:pt x="446" y="73"/>
                    <a:pt x="446" y="73"/>
                    <a:pt x="446" y="73"/>
                  </a:cubicBezTo>
                  <a:cubicBezTo>
                    <a:pt x="446" y="56"/>
                    <a:pt x="446" y="56"/>
                    <a:pt x="446" y="56"/>
                  </a:cubicBezTo>
                  <a:cubicBezTo>
                    <a:pt x="462" y="56"/>
                    <a:pt x="462" y="56"/>
                    <a:pt x="462" y="56"/>
                  </a:cubicBezTo>
                  <a:cubicBezTo>
                    <a:pt x="462" y="19"/>
                    <a:pt x="462" y="19"/>
                    <a:pt x="462" y="19"/>
                  </a:cubicBezTo>
                  <a:cubicBezTo>
                    <a:pt x="482" y="19"/>
                    <a:pt x="482" y="19"/>
                    <a:pt x="482" y="19"/>
                  </a:cubicBezTo>
                  <a:cubicBezTo>
                    <a:pt x="482" y="56"/>
                    <a:pt x="482" y="56"/>
                    <a:pt x="482" y="56"/>
                  </a:cubicBezTo>
                  <a:cubicBezTo>
                    <a:pt x="509" y="56"/>
                    <a:pt x="509" y="56"/>
                    <a:pt x="509" y="56"/>
                  </a:cubicBezTo>
                  <a:cubicBezTo>
                    <a:pt x="509" y="73"/>
                    <a:pt x="509" y="73"/>
                    <a:pt x="509" y="73"/>
                  </a:cubicBezTo>
                  <a:cubicBezTo>
                    <a:pt x="482" y="73"/>
                    <a:pt x="482" y="73"/>
                    <a:pt x="482" y="73"/>
                  </a:cubicBezTo>
                  <a:cubicBezTo>
                    <a:pt x="482" y="147"/>
                    <a:pt x="482" y="147"/>
                    <a:pt x="482" y="147"/>
                  </a:cubicBezTo>
                  <a:cubicBezTo>
                    <a:pt x="482" y="158"/>
                    <a:pt x="488" y="164"/>
                    <a:pt x="498" y="164"/>
                  </a:cubicBezTo>
                  <a:cubicBezTo>
                    <a:pt x="499" y="164"/>
                    <a:pt x="499" y="164"/>
                    <a:pt x="499" y="164"/>
                  </a:cubicBezTo>
                  <a:cubicBezTo>
                    <a:pt x="499" y="165"/>
                    <a:pt x="499" y="165"/>
                    <a:pt x="499" y="165"/>
                  </a:cubicBezTo>
                  <a:lnTo>
                    <a:pt x="499" y="182"/>
                  </a:lnTo>
                  <a:close/>
                  <a:moveTo>
                    <a:pt x="616" y="182"/>
                  </a:moveTo>
                  <a:cubicBezTo>
                    <a:pt x="612" y="182"/>
                    <a:pt x="612" y="182"/>
                    <a:pt x="612" y="182"/>
                  </a:cubicBezTo>
                  <a:cubicBezTo>
                    <a:pt x="591" y="182"/>
                    <a:pt x="579" y="169"/>
                    <a:pt x="579" y="148"/>
                  </a:cubicBezTo>
                  <a:cubicBezTo>
                    <a:pt x="579" y="2"/>
                    <a:pt x="579" y="2"/>
                    <a:pt x="579" y="2"/>
                  </a:cubicBezTo>
                  <a:cubicBezTo>
                    <a:pt x="600" y="2"/>
                    <a:pt x="600" y="2"/>
                    <a:pt x="600" y="2"/>
                  </a:cubicBezTo>
                  <a:cubicBezTo>
                    <a:pt x="600" y="147"/>
                    <a:pt x="600" y="147"/>
                    <a:pt x="600" y="147"/>
                  </a:cubicBezTo>
                  <a:cubicBezTo>
                    <a:pt x="600" y="159"/>
                    <a:pt x="604" y="164"/>
                    <a:pt x="615" y="164"/>
                  </a:cubicBezTo>
                  <a:cubicBezTo>
                    <a:pt x="616" y="164"/>
                    <a:pt x="616" y="164"/>
                    <a:pt x="616" y="164"/>
                  </a:cubicBezTo>
                  <a:cubicBezTo>
                    <a:pt x="616" y="165"/>
                    <a:pt x="616" y="165"/>
                    <a:pt x="616" y="165"/>
                  </a:cubicBezTo>
                  <a:lnTo>
                    <a:pt x="616" y="182"/>
                  </a:lnTo>
                  <a:close/>
                </a:path>
              </a:pathLst>
            </a:custGeom>
            <a:solidFill>
              <a:srgbClr val="7778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6"/>
            <p:cNvSpPr>
              <a:spLocks noEditPoints="1"/>
            </p:cNvSpPr>
            <p:nvPr userDrawn="1"/>
          </p:nvSpPr>
          <p:spPr bwMode="gray">
            <a:xfrm>
              <a:off x="7474095" y="5549900"/>
              <a:ext cx="76200" cy="41275"/>
            </a:xfrm>
            <a:custGeom>
              <a:avLst/>
              <a:gdLst>
                <a:gd name="T0" fmla="*/ 12 w 48"/>
                <a:gd name="T1" fmla="*/ 4 h 26"/>
                <a:gd name="T2" fmla="*/ 12 w 48"/>
                <a:gd name="T3" fmla="*/ 26 h 26"/>
                <a:gd name="T4" fmla="*/ 7 w 48"/>
                <a:gd name="T5" fmla="*/ 26 h 26"/>
                <a:gd name="T6" fmla="*/ 7 w 48"/>
                <a:gd name="T7" fmla="*/ 4 h 26"/>
                <a:gd name="T8" fmla="*/ 0 w 48"/>
                <a:gd name="T9" fmla="*/ 4 h 26"/>
                <a:gd name="T10" fmla="*/ 0 w 48"/>
                <a:gd name="T11" fmla="*/ 0 h 26"/>
                <a:gd name="T12" fmla="*/ 18 w 48"/>
                <a:gd name="T13" fmla="*/ 0 h 26"/>
                <a:gd name="T14" fmla="*/ 18 w 48"/>
                <a:gd name="T15" fmla="*/ 4 h 26"/>
                <a:gd name="T16" fmla="*/ 12 w 48"/>
                <a:gd name="T17" fmla="*/ 4 h 26"/>
                <a:gd name="T18" fmla="*/ 43 w 48"/>
                <a:gd name="T19" fmla="*/ 26 h 26"/>
                <a:gd name="T20" fmla="*/ 43 w 48"/>
                <a:gd name="T21" fmla="*/ 9 h 26"/>
                <a:gd name="T22" fmla="*/ 37 w 48"/>
                <a:gd name="T23" fmla="*/ 20 h 26"/>
                <a:gd name="T24" fmla="*/ 33 w 48"/>
                <a:gd name="T25" fmla="*/ 20 h 26"/>
                <a:gd name="T26" fmla="*/ 27 w 48"/>
                <a:gd name="T27" fmla="*/ 9 h 26"/>
                <a:gd name="T28" fmla="*/ 27 w 48"/>
                <a:gd name="T29" fmla="*/ 26 h 26"/>
                <a:gd name="T30" fmla="*/ 23 w 48"/>
                <a:gd name="T31" fmla="*/ 26 h 26"/>
                <a:gd name="T32" fmla="*/ 23 w 48"/>
                <a:gd name="T33" fmla="*/ 0 h 26"/>
                <a:gd name="T34" fmla="*/ 27 w 48"/>
                <a:gd name="T35" fmla="*/ 0 h 26"/>
                <a:gd name="T36" fmla="*/ 35 w 48"/>
                <a:gd name="T37" fmla="*/ 15 h 26"/>
                <a:gd name="T38" fmla="*/ 43 w 48"/>
                <a:gd name="T39" fmla="*/ 0 h 26"/>
                <a:gd name="T40" fmla="*/ 48 w 48"/>
                <a:gd name="T41" fmla="*/ 0 h 26"/>
                <a:gd name="T42" fmla="*/ 48 w 48"/>
                <a:gd name="T43" fmla="*/ 26 h 26"/>
                <a:gd name="T44" fmla="*/ 43 w 48"/>
                <a:gd name="T4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" h="26">
                  <a:moveTo>
                    <a:pt x="12" y="4"/>
                  </a:moveTo>
                  <a:lnTo>
                    <a:pt x="12" y="26"/>
                  </a:lnTo>
                  <a:lnTo>
                    <a:pt x="7" y="26"/>
                  </a:lnTo>
                  <a:lnTo>
                    <a:pt x="7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4"/>
                  </a:lnTo>
                  <a:lnTo>
                    <a:pt x="12" y="4"/>
                  </a:lnTo>
                  <a:close/>
                  <a:moveTo>
                    <a:pt x="43" y="26"/>
                  </a:moveTo>
                  <a:lnTo>
                    <a:pt x="43" y="9"/>
                  </a:lnTo>
                  <a:lnTo>
                    <a:pt x="37" y="20"/>
                  </a:lnTo>
                  <a:lnTo>
                    <a:pt x="33" y="20"/>
                  </a:lnTo>
                  <a:lnTo>
                    <a:pt x="27" y="9"/>
                  </a:lnTo>
                  <a:lnTo>
                    <a:pt x="27" y="26"/>
                  </a:lnTo>
                  <a:lnTo>
                    <a:pt x="23" y="26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5" y="15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48" y="26"/>
                  </a:lnTo>
                  <a:lnTo>
                    <a:pt x="43" y="26"/>
                  </a:lnTo>
                  <a:close/>
                </a:path>
              </a:pathLst>
            </a:custGeom>
            <a:solidFill>
              <a:srgbClr val="41404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 noEditPoints="1"/>
            </p:cNvSpPr>
            <p:nvPr userDrawn="1"/>
          </p:nvSpPr>
          <p:spPr bwMode="gray">
            <a:xfrm>
              <a:off x="4813445" y="5438775"/>
              <a:ext cx="549275" cy="493712"/>
            </a:xfrm>
            <a:custGeom>
              <a:avLst/>
              <a:gdLst>
                <a:gd name="T0" fmla="*/ 351 w 351"/>
                <a:gd name="T1" fmla="*/ 69 h 314"/>
                <a:gd name="T2" fmla="*/ 319 w 351"/>
                <a:gd name="T3" fmla="*/ 87 h 314"/>
                <a:gd name="T4" fmla="*/ 264 w 351"/>
                <a:gd name="T5" fmla="*/ 32 h 314"/>
                <a:gd name="T6" fmla="*/ 283 w 351"/>
                <a:gd name="T7" fmla="*/ 0 h 314"/>
                <a:gd name="T8" fmla="*/ 351 w 351"/>
                <a:gd name="T9" fmla="*/ 69 h 314"/>
                <a:gd name="T10" fmla="*/ 37 w 351"/>
                <a:gd name="T11" fmla="*/ 163 h 314"/>
                <a:gd name="T12" fmla="*/ 0 w 351"/>
                <a:gd name="T13" fmla="*/ 163 h 314"/>
                <a:gd name="T14" fmla="*/ 25 w 351"/>
                <a:gd name="T15" fmla="*/ 257 h 314"/>
                <a:gd name="T16" fmla="*/ 57 w 351"/>
                <a:gd name="T17" fmla="*/ 239 h 314"/>
                <a:gd name="T18" fmla="*/ 37 w 351"/>
                <a:gd name="T19" fmla="*/ 163 h 314"/>
                <a:gd name="T20" fmla="*/ 130 w 351"/>
                <a:gd name="T21" fmla="*/ 63 h 314"/>
                <a:gd name="T22" fmla="*/ 112 w 351"/>
                <a:gd name="T23" fmla="*/ 31 h 314"/>
                <a:gd name="T24" fmla="*/ 37 w 351"/>
                <a:gd name="T25" fmla="*/ 163 h 314"/>
                <a:gd name="T26" fmla="*/ 72 w 351"/>
                <a:gd name="T27" fmla="*/ 163 h 314"/>
                <a:gd name="T28" fmla="*/ 130 w 351"/>
                <a:gd name="T29" fmla="*/ 63 h 314"/>
                <a:gd name="T30" fmla="*/ 88 w 351"/>
                <a:gd name="T31" fmla="*/ 221 h 314"/>
                <a:gd name="T32" fmla="*/ 57 w 351"/>
                <a:gd name="T33" fmla="*/ 239 h 314"/>
                <a:gd name="T34" fmla="*/ 188 w 351"/>
                <a:gd name="T35" fmla="*/ 314 h 314"/>
                <a:gd name="T36" fmla="*/ 188 w 351"/>
                <a:gd name="T37" fmla="*/ 278 h 314"/>
                <a:gd name="T38" fmla="*/ 88 w 351"/>
                <a:gd name="T39" fmla="*/ 22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1" h="314">
                  <a:moveTo>
                    <a:pt x="351" y="69"/>
                  </a:moveTo>
                  <a:cubicBezTo>
                    <a:pt x="319" y="87"/>
                    <a:pt x="319" y="87"/>
                    <a:pt x="319" y="87"/>
                  </a:cubicBezTo>
                  <a:cubicBezTo>
                    <a:pt x="306" y="64"/>
                    <a:pt x="287" y="45"/>
                    <a:pt x="264" y="32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311" y="16"/>
                    <a:pt x="335" y="40"/>
                    <a:pt x="351" y="69"/>
                  </a:cubicBezTo>
                  <a:close/>
                  <a:moveTo>
                    <a:pt x="37" y="163"/>
                  </a:moveTo>
                  <a:cubicBezTo>
                    <a:pt x="0" y="163"/>
                    <a:pt x="0" y="163"/>
                    <a:pt x="0" y="163"/>
                  </a:cubicBezTo>
                  <a:cubicBezTo>
                    <a:pt x="0" y="197"/>
                    <a:pt x="9" y="230"/>
                    <a:pt x="25" y="257"/>
                  </a:cubicBezTo>
                  <a:cubicBezTo>
                    <a:pt x="57" y="239"/>
                    <a:pt x="57" y="239"/>
                    <a:pt x="57" y="239"/>
                  </a:cubicBezTo>
                  <a:cubicBezTo>
                    <a:pt x="44" y="216"/>
                    <a:pt x="37" y="190"/>
                    <a:pt x="37" y="163"/>
                  </a:cubicBezTo>
                  <a:close/>
                  <a:moveTo>
                    <a:pt x="130" y="63"/>
                  </a:moveTo>
                  <a:cubicBezTo>
                    <a:pt x="112" y="31"/>
                    <a:pt x="112" y="31"/>
                    <a:pt x="112" y="31"/>
                  </a:cubicBezTo>
                  <a:cubicBezTo>
                    <a:pt x="67" y="58"/>
                    <a:pt x="37" y="107"/>
                    <a:pt x="37" y="163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2" y="120"/>
                    <a:pt x="96" y="83"/>
                    <a:pt x="130" y="63"/>
                  </a:cubicBezTo>
                  <a:close/>
                  <a:moveTo>
                    <a:pt x="88" y="221"/>
                  </a:moveTo>
                  <a:cubicBezTo>
                    <a:pt x="57" y="239"/>
                    <a:pt x="57" y="239"/>
                    <a:pt x="57" y="239"/>
                  </a:cubicBezTo>
                  <a:cubicBezTo>
                    <a:pt x="83" y="284"/>
                    <a:pt x="132" y="314"/>
                    <a:pt x="188" y="314"/>
                  </a:cubicBezTo>
                  <a:cubicBezTo>
                    <a:pt x="188" y="278"/>
                    <a:pt x="188" y="278"/>
                    <a:pt x="188" y="278"/>
                  </a:cubicBezTo>
                  <a:cubicBezTo>
                    <a:pt x="145" y="278"/>
                    <a:pt x="108" y="255"/>
                    <a:pt x="88" y="221"/>
                  </a:cubicBezTo>
                  <a:close/>
                </a:path>
              </a:pathLst>
            </a:custGeom>
            <a:solidFill>
              <a:srgbClr val="ACDA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 noEditPoints="1"/>
            </p:cNvSpPr>
            <p:nvPr userDrawn="1"/>
          </p:nvSpPr>
          <p:spPr bwMode="gray">
            <a:xfrm>
              <a:off x="4813445" y="5397500"/>
              <a:ext cx="442913" cy="593725"/>
            </a:xfrm>
            <a:custGeom>
              <a:avLst/>
              <a:gdLst>
                <a:gd name="T0" fmla="*/ 25 w 283"/>
                <a:gd name="T1" fmla="*/ 283 h 377"/>
                <a:gd name="T2" fmla="*/ 57 w 283"/>
                <a:gd name="T3" fmla="*/ 265 h 377"/>
                <a:gd name="T4" fmla="*/ 188 w 283"/>
                <a:gd name="T5" fmla="*/ 340 h 377"/>
                <a:gd name="T6" fmla="*/ 264 w 283"/>
                <a:gd name="T7" fmla="*/ 320 h 377"/>
                <a:gd name="T8" fmla="*/ 282 w 283"/>
                <a:gd name="T9" fmla="*/ 352 h 377"/>
                <a:gd name="T10" fmla="*/ 188 w 283"/>
                <a:gd name="T11" fmla="*/ 377 h 377"/>
                <a:gd name="T12" fmla="*/ 25 w 283"/>
                <a:gd name="T13" fmla="*/ 283 h 377"/>
                <a:gd name="T14" fmla="*/ 188 w 283"/>
                <a:gd name="T15" fmla="*/ 37 h 377"/>
                <a:gd name="T16" fmla="*/ 264 w 283"/>
                <a:gd name="T17" fmla="*/ 58 h 377"/>
                <a:gd name="T18" fmla="*/ 283 w 283"/>
                <a:gd name="T19" fmla="*/ 26 h 377"/>
                <a:gd name="T20" fmla="*/ 188 w 283"/>
                <a:gd name="T21" fmla="*/ 0 h 377"/>
                <a:gd name="T22" fmla="*/ 0 w 283"/>
                <a:gd name="T23" fmla="*/ 189 h 377"/>
                <a:gd name="T24" fmla="*/ 37 w 283"/>
                <a:gd name="T25" fmla="*/ 189 h 377"/>
                <a:gd name="T26" fmla="*/ 188 w 283"/>
                <a:gd name="T27" fmla="*/ 3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3" h="377">
                  <a:moveTo>
                    <a:pt x="25" y="283"/>
                  </a:moveTo>
                  <a:cubicBezTo>
                    <a:pt x="57" y="265"/>
                    <a:pt x="57" y="265"/>
                    <a:pt x="57" y="265"/>
                  </a:cubicBezTo>
                  <a:cubicBezTo>
                    <a:pt x="83" y="310"/>
                    <a:pt x="132" y="340"/>
                    <a:pt x="188" y="340"/>
                  </a:cubicBezTo>
                  <a:cubicBezTo>
                    <a:pt x="216" y="340"/>
                    <a:pt x="241" y="332"/>
                    <a:pt x="264" y="320"/>
                  </a:cubicBezTo>
                  <a:cubicBezTo>
                    <a:pt x="282" y="352"/>
                    <a:pt x="282" y="352"/>
                    <a:pt x="282" y="352"/>
                  </a:cubicBezTo>
                  <a:cubicBezTo>
                    <a:pt x="255" y="368"/>
                    <a:pt x="222" y="377"/>
                    <a:pt x="188" y="377"/>
                  </a:cubicBezTo>
                  <a:cubicBezTo>
                    <a:pt x="118" y="377"/>
                    <a:pt x="58" y="339"/>
                    <a:pt x="25" y="283"/>
                  </a:cubicBezTo>
                  <a:close/>
                  <a:moveTo>
                    <a:pt x="188" y="37"/>
                  </a:moveTo>
                  <a:cubicBezTo>
                    <a:pt x="216" y="37"/>
                    <a:pt x="242" y="45"/>
                    <a:pt x="264" y="5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10"/>
                    <a:pt x="222" y="0"/>
                    <a:pt x="188" y="0"/>
                  </a:cubicBezTo>
                  <a:cubicBezTo>
                    <a:pt x="84" y="0"/>
                    <a:pt x="0" y="85"/>
                    <a:pt x="0" y="189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37" y="105"/>
                    <a:pt x="104" y="37"/>
                    <a:pt x="188" y="37"/>
                  </a:cubicBezTo>
                  <a:close/>
                </a:path>
              </a:pathLst>
            </a:custGeom>
            <a:solidFill>
              <a:srgbClr val="00AA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 noEditPoints="1"/>
            </p:cNvSpPr>
            <p:nvPr userDrawn="1"/>
          </p:nvSpPr>
          <p:spPr bwMode="gray">
            <a:xfrm>
              <a:off x="4926157" y="5511800"/>
              <a:ext cx="476250" cy="365125"/>
            </a:xfrm>
            <a:custGeom>
              <a:avLst/>
              <a:gdLst>
                <a:gd name="T0" fmla="*/ 247 w 304"/>
                <a:gd name="T1" fmla="*/ 40 h 231"/>
                <a:gd name="T2" fmla="*/ 279 w 304"/>
                <a:gd name="T3" fmla="*/ 22 h 231"/>
                <a:gd name="T4" fmla="*/ 304 w 304"/>
                <a:gd name="T5" fmla="*/ 116 h 231"/>
                <a:gd name="T6" fmla="*/ 279 w 304"/>
                <a:gd name="T7" fmla="*/ 210 h 231"/>
                <a:gd name="T8" fmla="*/ 247 w 304"/>
                <a:gd name="T9" fmla="*/ 191 h 231"/>
                <a:gd name="T10" fmla="*/ 267 w 304"/>
                <a:gd name="T11" fmla="*/ 116 h 231"/>
                <a:gd name="T12" fmla="*/ 247 w 304"/>
                <a:gd name="T13" fmla="*/ 40 h 231"/>
                <a:gd name="T14" fmla="*/ 223 w 304"/>
                <a:gd name="T15" fmla="*/ 222 h 231"/>
                <a:gd name="T16" fmla="*/ 198 w 304"/>
                <a:gd name="T17" fmla="*/ 197 h 231"/>
                <a:gd name="T18" fmla="*/ 116 w 304"/>
                <a:gd name="T19" fmla="*/ 231 h 231"/>
                <a:gd name="T20" fmla="*/ 0 w 304"/>
                <a:gd name="T21" fmla="*/ 116 h 231"/>
                <a:gd name="T22" fmla="*/ 116 w 304"/>
                <a:gd name="T23" fmla="*/ 0 h 231"/>
                <a:gd name="T24" fmla="*/ 231 w 304"/>
                <a:gd name="T25" fmla="*/ 116 h 231"/>
                <a:gd name="T26" fmla="*/ 216 w 304"/>
                <a:gd name="T27" fmla="*/ 173 h 231"/>
                <a:gd name="T28" fmla="*/ 247 w 304"/>
                <a:gd name="T29" fmla="*/ 191 h 231"/>
                <a:gd name="T30" fmla="*/ 223 w 304"/>
                <a:gd name="T31" fmla="*/ 222 h 231"/>
                <a:gd name="T32" fmla="*/ 195 w 304"/>
                <a:gd name="T33" fmla="*/ 116 h 231"/>
                <a:gd name="T34" fmla="*/ 116 w 304"/>
                <a:gd name="T35" fmla="*/ 37 h 231"/>
                <a:gd name="T36" fmla="*/ 37 w 304"/>
                <a:gd name="T37" fmla="*/ 116 h 231"/>
                <a:gd name="T38" fmla="*/ 116 w 304"/>
                <a:gd name="T39" fmla="*/ 194 h 231"/>
                <a:gd name="T40" fmla="*/ 195 w 304"/>
                <a:gd name="T41" fmla="*/ 116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4" h="231">
                  <a:moveTo>
                    <a:pt x="247" y="40"/>
                  </a:moveTo>
                  <a:cubicBezTo>
                    <a:pt x="279" y="22"/>
                    <a:pt x="279" y="22"/>
                    <a:pt x="279" y="22"/>
                  </a:cubicBezTo>
                  <a:cubicBezTo>
                    <a:pt x="295" y="49"/>
                    <a:pt x="304" y="81"/>
                    <a:pt x="304" y="116"/>
                  </a:cubicBezTo>
                  <a:cubicBezTo>
                    <a:pt x="304" y="150"/>
                    <a:pt x="295" y="182"/>
                    <a:pt x="279" y="210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60" y="169"/>
                    <a:pt x="267" y="143"/>
                    <a:pt x="267" y="116"/>
                  </a:cubicBezTo>
                  <a:cubicBezTo>
                    <a:pt x="267" y="88"/>
                    <a:pt x="260" y="62"/>
                    <a:pt x="247" y="40"/>
                  </a:cubicBezTo>
                  <a:close/>
                  <a:moveTo>
                    <a:pt x="223" y="222"/>
                  </a:moveTo>
                  <a:cubicBezTo>
                    <a:pt x="198" y="197"/>
                    <a:pt x="198" y="197"/>
                    <a:pt x="198" y="197"/>
                  </a:cubicBezTo>
                  <a:cubicBezTo>
                    <a:pt x="177" y="218"/>
                    <a:pt x="148" y="231"/>
                    <a:pt x="116" y="231"/>
                  </a:cubicBezTo>
                  <a:cubicBezTo>
                    <a:pt x="52" y="231"/>
                    <a:pt x="0" y="179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  <a:cubicBezTo>
                    <a:pt x="180" y="0"/>
                    <a:pt x="231" y="52"/>
                    <a:pt x="231" y="116"/>
                  </a:cubicBezTo>
                  <a:cubicBezTo>
                    <a:pt x="231" y="137"/>
                    <a:pt x="226" y="156"/>
                    <a:pt x="216" y="173"/>
                  </a:cubicBezTo>
                  <a:cubicBezTo>
                    <a:pt x="247" y="191"/>
                    <a:pt x="247" y="191"/>
                    <a:pt x="247" y="191"/>
                  </a:cubicBezTo>
                  <a:cubicBezTo>
                    <a:pt x="240" y="203"/>
                    <a:pt x="232" y="213"/>
                    <a:pt x="223" y="222"/>
                  </a:cubicBezTo>
                  <a:close/>
                  <a:moveTo>
                    <a:pt x="195" y="116"/>
                  </a:moveTo>
                  <a:cubicBezTo>
                    <a:pt x="195" y="72"/>
                    <a:pt x="159" y="37"/>
                    <a:pt x="116" y="37"/>
                  </a:cubicBezTo>
                  <a:cubicBezTo>
                    <a:pt x="72" y="37"/>
                    <a:pt x="37" y="72"/>
                    <a:pt x="37" y="116"/>
                  </a:cubicBezTo>
                  <a:cubicBezTo>
                    <a:pt x="37" y="159"/>
                    <a:pt x="72" y="194"/>
                    <a:pt x="116" y="194"/>
                  </a:cubicBezTo>
                  <a:cubicBezTo>
                    <a:pt x="159" y="194"/>
                    <a:pt x="195" y="159"/>
                    <a:pt x="195" y="116"/>
                  </a:cubicBezTo>
                  <a:close/>
                </a:path>
              </a:pathLst>
            </a:custGeom>
            <a:solidFill>
              <a:srgbClr val="743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67" r:id="rId1"/>
    <p:sldLayoutId id="2147485468" r:id="rId2"/>
    <p:sldLayoutId id="2147485469" r:id="rId3"/>
    <p:sldLayoutId id="2147485470" r:id="rId4"/>
    <p:sldLayoutId id="2147485471" r:id="rId5"/>
    <p:sldLayoutId id="2147485472" r:id="rId6"/>
    <p:sldLayoutId id="2147485474" r:id="rId7"/>
    <p:sldLayoutId id="2147485475" r:id="rId8"/>
    <p:sldLayoutId id="2147485477" r:id="rId9"/>
    <p:sldLayoutId id="2147485478" r:id="rId10"/>
    <p:sldLayoutId id="2147485483" r:id="rId11"/>
    <p:sldLayoutId id="2147485484" r:id="rId12"/>
    <p:sldLayoutId id="2147485485" r:id="rId1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006A71"/>
          </a:solidFill>
          <a:latin typeface="+mn-lt"/>
          <a:ea typeface="ＭＳ Ｐゴシック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A71"/>
          </a:solidFill>
          <a:latin typeface="Arial" charset="0"/>
        </a:defRPr>
      </a:lvl9pPr>
    </p:titleStyle>
    <p:bodyStyle>
      <a:lvl1pPr marL="230188" indent="-2301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414343"/>
          </a:solidFill>
          <a:latin typeface="+mn-lt"/>
          <a:ea typeface="ＭＳ Ｐゴシック" charset="-128"/>
          <a:cs typeface="+mn-cs"/>
        </a:defRPr>
      </a:lvl1pPr>
      <a:lvl2pPr marL="457200" indent="-234950" algn="l" rtl="0" eaLnBrk="1" fontAlgn="base" hangingPunct="1">
        <a:spcBef>
          <a:spcPct val="20000"/>
        </a:spcBef>
        <a:spcAft>
          <a:spcPct val="0"/>
        </a:spcAft>
        <a:buFont typeface="Lucida Grande" charset="0"/>
        <a:buChar char="&gt;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2pPr>
      <a:lvl3pPr marL="679450" indent="-222250" algn="l" rtl="0" eaLnBrk="1" fontAlgn="base" hangingPunct="1">
        <a:spcBef>
          <a:spcPct val="20000"/>
        </a:spcBef>
        <a:spcAft>
          <a:spcPct val="0"/>
        </a:spcAft>
        <a:buFont typeface="Lucida Grande" charset="0"/>
        <a:buChar char="-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3pPr>
      <a:lvl4pPr marL="914400" indent="-2349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4pPr>
      <a:lvl5pPr marL="1144588" indent="-2222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414343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18" Type="http://schemas.openxmlformats.org/officeDocument/2006/relationships/slideLayout" Target="../slideLayouts/slideLayout5.xml"/><Relationship Id="rId3" Type="http://schemas.openxmlformats.org/officeDocument/2006/relationships/tags" Target="../tags/tag6.xml"/><Relationship Id="rId21" Type="http://schemas.openxmlformats.org/officeDocument/2006/relationships/image" Target="../media/image1.emf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tags" Target="../tags/tag20.xml"/><Relationship Id="rId25" Type="http://schemas.openxmlformats.org/officeDocument/2006/relationships/image" Target="../media/image7.emf"/><Relationship Id="rId2" Type="http://schemas.openxmlformats.org/officeDocument/2006/relationships/tags" Target="../tags/tag5.xml"/><Relationship Id="rId16" Type="http://schemas.openxmlformats.org/officeDocument/2006/relationships/tags" Target="../tags/tag19.xml"/><Relationship Id="rId20" Type="http://schemas.openxmlformats.org/officeDocument/2006/relationships/oleObject" Target="../embeddings/oleObject4.bin"/><Relationship Id="rId1" Type="http://schemas.openxmlformats.org/officeDocument/2006/relationships/vmlDrawing" Target="../drawings/vmlDrawing4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24" Type="http://schemas.openxmlformats.org/officeDocument/2006/relationships/oleObject" Target="../embeddings/oleObject6.bin"/><Relationship Id="rId5" Type="http://schemas.openxmlformats.org/officeDocument/2006/relationships/tags" Target="../tags/tag8.xml"/><Relationship Id="rId15" Type="http://schemas.openxmlformats.org/officeDocument/2006/relationships/tags" Target="../tags/tag18.xml"/><Relationship Id="rId23" Type="http://schemas.openxmlformats.org/officeDocument/2006/relationships/image" Target="../media/image6.emf"/><Relationship Id="rId10" Type="http://schemas.openxmlformats.org/officeDocument/2006/relationships/tags" Target="../tags/tag13.xml"/><Relationship Id="rId19" Type="http://schemas.openxmlformats.org/officeDocument/2006/relationships/notesSlide" Target="../notesSlides/notesSlide1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Relationship Id="rId22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7.xml"/><Relationship Id="rId13" Type="http://schemas.openxmlformats.org/officeDocument/2006/relationships/tags" Target="../tags/tag32.xml"/><Relationship Id="rId18" Type="http://schemas.openxmlformats.org/officeDocument/2006/relationships/slideLayout" Target="../slideLayouts/slideLayout5.xml"/><Relationship Id="rId3" Type="http://schemas.openxmlformats.org/officeDocument/2006/relationships/tags" Target="../tags/tag22.xml"/><Relationship Id="rId21" Type="http://schemas.openxmlformats.org/officeDocument/2006/relationships/image" Target="../media/image1.emf"/><Relationship Id="rId7" Type="http://schemas.openxmlformats.org/officeDocument/2006/relationships/tags" Target="../tags/tag26.xml"/><Relationship Id="rId12" Type="http://schemas.openxmlformats.org/officeDocument/2006/relationships/tags" Target="../tags/tag31.xml"/><Relationship Id="rId17" Type="http://schemas.openxmlformats.org/officeDocument/2006/relationships/tags" Target="../tags/tag36.xml"/><Relationship Id="rId25" Type="http://schemas.openxmlformats.org/officeDocument/2006/relationships/image" Target="../media/image9.emf"/><Relationship Id="rId2" Type="http://schemas.openxmlformats.org/officeDocument/2006/relationships/tags" Target="../tags/tag21.xml"/><Relationship Id="rId16" Type="http://schemas.openxmlformats.org/officeDocument/2006/relationships/tags" Target="../tags/tag35.xml"/><Relationship Id="rId20" Type="http://schemas.openxmlformats.org/officeDocument/2006/relationships/oleObject" Target="../embeddings/oleObject7.bin"/><Relationship Id="rId1" Type="http://schemas.openxmlformats.org/officeDocument/2006/relationships/vmlDrawing" Target="../drawings/vmlDrawing5.vml"/><Relationship Id="rId6" Type="http://schemas.openxmlformats.org/officeDocument/2006/relationships/tags" Target="../tags/tag25.xml"/><Relationship Id="rId11" Type="http://schemas.openxmlformats.org/officeDocument/2006/relationships/tags" Target="../tags/tag30.xml"/><Relationship Id="rId24" Type="http://schemas.openxmlformats.org/officeDocument/2006/relationships/oleObject" Target="../embeddings/oleObject9.bin"/><Relationship Id="rId5" Type="http://schemas.openxmlformats.org/officeDocument/2006/relationships/tags" Target="../tags/tag24.xml"/><Relationship Id="rId15" Type="http://schemas.openxmlformats.org/officeDocument/2006/relationships/tags" Target="../tags/tag34.xml"/><Relationship Id="rId23" Type="http://schemas.openxmlformats.org/officeDocument/2006/relationships/image" Target="../media/image8.emf"/><Relationship Id="rId10" Type="http://schemas.openxmlformats.org/officeDocument/2006/relationships/tags" Target="../tags/tag29.xml"/><Relationship Id="rId19" Type="http://schemas.openxmlformats.org/officeDocument/2006/relationships/notesSlide" Target="../notesSlides/notesSlide2.xml"/><Relationship Id="rId4" Type="http://schemas.openxmlformats.org/officeDocument/2006/relationships/tags" Target="../tags/tag23.xml"/><Relationship Id="rId9" Type="http://schemas.openxmlformats.org/officeDocument/2006/relationships/tags" Target="../tags/tag28.xml"/><Relationship Id="rId14" Type="http://schemas.openxmlformats.org/officeDocument/2006/relationships/tags" Target="../tags/tag33.xml"/><Relationship Id="rId22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56044077"/>
              </p:ext>
            </p:ext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think-cell Folie" r:id="rId20" imgW="360" imgH="360" progId="TCLayout.ActiveDocument.1">
                  <p:embed/>
                </p:oleObj>
              </mc:Choice>
              <mc:Fallback>
                <p:oleObj name="think-cell Folie" r:id="rId20" imgW="360" imgH="360" progId="TCLayout.ActiveDocument.1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hteck 37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14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800" dirty="0" smtClean="0"/>
              <a:t>Abbildung 1: Zweistellige Umsatzsteigerung des Apotheken-Versandhandels mit rezeptfreien Produkten in 2016 </a:t>
            </a:r>
            <a:endParaRPr lang="de-DE" sz="180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84047" y="1004285"/>
            <a:ext cx="8348472" cy="794064"/>
          </a:xfrm>
        </p:spPr>
        <p:txBody>
          <a:bodyPr/>
          <a:lstStyle/>
          <a:p>
            <a:r>
              <a:rPr lang="de-DE" sz="1600" smtClean="0"/>
              <a:t>Jahr 2016: OTC-Markt Apotheke (OTC-Arznei-/Gesundheitsmittel, Apothekenkosmetik, Medizinischer Sachbedarf, Ernährung), Umsatz zu effektiven Verkaufspreisen </a:t>
            </a:r>
            <a:br>
              <a:rPr lang="de-DE" sz="1600" smtClean="0"/>
            </a:br>
            <a:endParaRPr lang="de-DE" sz="1600" dirty="0"/>
          </a:p>
        </p:txBody>
      </p:sp>
      <p:sp>
        <p:nvSpPr>
          <p:cNvPr id="40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smtClean="0"/>
              <a:t>© 2017, QuintilesIMS (IMS HEALTH) – Medieninformation vom 11.05.2017</a:t>
            </a:r>
            <a:endParaRPr lang="de-DE" dirty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384047" y="5877272"/>
            <a:ext cx="878019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 dirty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Quelle: IMS Apothekenstichprobe und Hochrechnung/Projektion, </a:t>
            </a:r>
            <a:r>
              <a:rPr lang="de-DE" sz="1000" dirty="0" smtClean="0">
                <a:latin typeface="Arial" pitchFamily="34" charset="0"/>
                <a:cs typeface="Arial" pitchFamily="34" charset="0"/>
                <a:sym typeface="Arial"/>
              </a:rPr>
              <a:t>IMS</a:t>
            </a:r>
            <a:r>
              <a:rPr lang="de-DE" sz="1000" baseline="30000" dirty="0" smtClean="0">
                <a:latin typeface="Arial" pitchFamily="34" charset="0"/>
                <a:cs typeface="Arial" pitchFamily="34" charset="0"/>
                <a:sym typeface="Arial"/>
              </a:rPr>
              <a:t>®</a:t>
            </a:r>
            <a:r>
              <a:rPr lang="de-DE" sz="1000" dirty="0" smtClean="0">
                <a:latin typeface="Arial" pitchFamily="34" charset="0"/>
                <a:cs typeface="Arial" pitchFamily="34" charset="0"/>
                <a:sym typeface="Arial"/>
              </a:rPr>
              <a:t> </a:t>
            </a:r>
            <a:r>
              <a:rPr lang="de-DE" sz="100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Consumer Health Analytics, </a:t>
            </a:r>
            <a:r>
              <a:rPr lang="de-DE" sz="1000" dirty="0" err="1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cube</a:t>
            </a:r>
            <a:r>
              <a:rPr lang="de-DE" sz="100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 2330</a:t>
            </a:r>
            <a:br>
              <a:rPr lang="de-DE" sz="100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</a:br>
            <a:r>
              <a:rPr lang="de-DE" sz="100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* OTC = </a:t>
            </a:r>
            <a:r>
              <a:rPr lang="de-DE" sz="1000" dirty="0" err="1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over</a:t>
            </a:r>
            <a:r>
              <a:rPr lang="de-DE" sz="100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000" dirty="0" err="1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de-DE" sz="100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000" dirty="0" err="1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counter</a:t>
            </a:r>
            <a:r>
              <a:rPr lang="de-DE" sz="100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 = rezeptfrei / hier inkl. Nichtarzneimittel (OTCGMS, PEC, PAC, Nutrition)</a:t>
            </a:r>
            <a:endParaRPr lang="en-US" sz="1000" dirty="0">
              <a:solidFill>
                <a:srgbClr val="262626"/>
              </a:solidFill>
              <a:latin typeface="Arial" pitchFamily="34" charset="0"/>
              <a:cs typeface="Arial" pitchFamily="34" charset="0"/>
            </a:endParaRPr>
          </a:p>
          <a:p>
            <a:endParaRPr lang="de-DE" sz="1000" dirty="0">
              <a:solidFill>
                <a:srgbClr val="26262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36969037"/>
              </p:ext>
            </p:extLst>
          </p:nvPr>
        </p:nvGraphicFramePr>
        <p:xfrm>
          <a:off x="1562100" y="2362199"/>
          <a:ext cx="2038423" cy="3448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Chart" r:id="rId22" imgW="2038423" imgH="3448170" progId="MSGraph.Chart.8">
                  <p:embed followColorScheme="full"/>
                </p:oleObj>
              </mc:Choice>
              <mc:Fallback>
                <p:oleObj name="Chart" r:id="rId22" imgW="2038423" imgH="3448170" progId="MSGraph.Chart.8">
                  <p:embed followColorScheme="full"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2362199"/>
                        <a:ext cx="2038423" cy="34481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hteck 27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2300288" y="2247900"/>
            <a:ext cx="592137" cy="2127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25400" tIns="0" rIns="25400" bIns="0" anchor="b"/>
          <a:lstStyle/>
          <a:p>
            <a:pPr algn="ctr" eaLnBrk="0" hangingPunct="0"/>
            <a:fld id="{200AA704-545E-45A7-BD8A-253C6CEBD302}" type="datetime'1''''''''2''''''''''''''''.''''''8''''''''''59'">
              <a:rPr lang="en-US" altLang="en-US" sz="14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0" hangingPunct="0"/>
              <a:t>12.859</a:t>
            </a:fld>
            <a:endParaRPr lang="de-DE" sz="14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Rechteck 18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2306638" y="4189413"/>
            <a:ext cx="579437" cy="2127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25400" tIns="0" rIns="25400" bIns="0" anchor="ctr"/>
          <a:lstStyle/>
          <a:p>
            <a:pPr algn="ctr" eaLnBrk="0" hangingPunct="0"/>
            <a:fld id="{9A0540E2-95D6-400D-A88D-A1EA1823FF6B}" type="datetime'1''''''''''''''1''''''''''''''''''.''30''''''''3'''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0" hangingPunct="0"/>
              <a:t>11.303</a:t>
            </a:fld>
            <a:endParaRPr lang="de-DE" sz="14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Rechteck 1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12763" y="2574925"/>
            <a:ext cx="1182687" cy="2127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algn="r" eaLnBrk="0" hangingPunct="0"/>
            <a:fld id="{A45A11B8-D5CB-45A3-8CE0-B314DBE788D7}" type="datetime'''''Versa''n''d''h''''''''''''''''''''''an''d''''''el'">
              <a:rPr lang="en-US" sz="1400" smtClean="0">
                <a:latin typeface="Arial"/>
                <a:cs typeface="Arial"/>
                <a:sym typeface="Arial"/>
              </a:rPr>
              <a:pPr algn="r" eaLnBrk="0" hangingPunct="0"/>
              <a:t>Versandhandel</a:t>
            </a:fld>
            <a:endParaRPr lang="de-DE" sz="1400">
              <a:latin typeface="Arial"/>
              <a:cs typeface="Arial"/>
              <a:sym typeface="Arial"/>
            </a:endParaRPr>
          </a:p>
        </p:txBody>
      </p:sp>
      <p:sp>
        <p:nvSpPr>
          <p:cNvPr id="15" name="Rechteck 1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195388" y="4189413"/>
            <a:ext cx="500062" cy="2127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algn="r" eaLnBrk="0" hangingPunct="0"/>
            <a:fld id="{6011B806-8ADE-489E-8136-6D55A21777E3}" type="datetime'''''''''''O''''f''''f''i''''z''''''''''i''''''''''n'''''">
              <a:rPr lang="en-US" sz="1400" smtClean="0">
                <a:latin typeface="Arial"/>
                <a:cs typeface="Arial"/>
                <a:sym typeface="Arial"/>
              </a:rPr>
              <a:pPr algn="r" eaLnBrk="0" hangingPunct="0"/>
              <a:t>Offizin</a:t>
            </a:fld>
            <a:endParaRPr lang="de-DE" sz="1400" dirty="0">
              <a:latin typeface="Arial"/>
              <a:cs typeface="Arial"/>
              <a:sym typeface="Arial"/>
            </a:endParaRPr>
          </a:p>
        </p:txBody>
      </p:sp>
      <p:sp>
        <p:nvSpPr>
          <p:cNvPr id="19" name="Rechteck 17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2349500" y="2574925"/>
            <a:ext cx="493712" cy="2127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25400" tIns="0" rIns="25400" bIns="0" anchor="ctr"/>
          <a:lstStyle/>
          <a:p>
            <a:pPr algn="ctr" eaLnBrk="0" hangingPunct="0"/>
            <a:fld id="{21699F3F-8B42-4BF3-8DBC-0DDD0085C572}" type="datetime'''''''1''''.''''''''5''''''''''5''''''''''''''''6'''''''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0" hangingPunct="0"/>
              <a:t>1.556</a:t>
            </a:fld>
            <a:endParaRPr lang="de-DE" sz="14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20" name="Object 4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759057811"/>
              </p:ext>
            </p:extLst>
          </p:nvPr>
        </p:nvGraphicFramePr>
        <p:xfrm>
          <a:off x="4267200" y="2514600"/>
          <a:ext cx="3228899" cy="3200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Chart" r:id="rId24" imgW="3228899" imgH="3200310" progId="MSGraph.Chart.8">
                  <p:embed followColorScheme="full"/>
                </p:oleObj>
              </mc:Choice>
              <mc:Fallback>
                <p:oleObj name="Chart" r:id="rId24" imgW="3228899" imgH="3200310" progId="MSGraph.Chart.8">
                  <p:embed followColorScheme="full"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514600"/>
                        <a:ext cx="3228899" cy="32003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hteck 38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950075" y="2824163"/>
            <a:ext cx="1946275" cy="2127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fld id="{9177D113-F6C3-4CD4-9D91-5D07DB748922}" type="datetime'''Kosm''e''ti''k +'''' Kö''''rpe''''''r''''''pf''''le''ge'">
              <a:rPr lang="en-US" sz="1400" smtClean="0">
                <a:latin typeface="Arial"/>
                <a:cs typeface="Arial"/>
                <a:sym typeface="Arial"/>
              </a:rPr>
              <a:pPr eaLnBrk="0" hangingPunct="0"/>
              <a:t>Kosmetik + Körperpflege</a:t>
            </a:fld>
            <a:endParaRPr lang="de-DE" sz="1400" dirty="0">
              <a:latin typeface="Arial"/>
              <a:cs typeface="Arial"/>
              <a:sym typeface="Arial"/>
            </a:endParaRPr>
          </a:p>
        </p:txBody>
      </p:sp>
      <p:sp>
        <p:nvSpPr>
          <p:cNvPr id="29" name="Rechteck 29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415213" y="3789363"/>
            <a:ext cx="827087" cy="2127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fld id="{E8153F22-2526-408A-AF3D-4C6BCF55B7AD}" type="datetime'E''r''''''''''n''''''''''''''''''''''ähr''''''un''''''''''''g'">
              <a:rPr lang="en-US" sz="1400" smtClean="0">
                <a:latin typeface="Arial"/>
                <a:cs typeface="Arial"/>
                <a:sym typeface="Arial"/>
              </a:rPr>
              <a:pPr eaLnBrk="0" hangingPunct="0"/>
              <a:t>Ernährung</a:t>
            </a:fld>
            <a:endParaRPr lang="de-DE" sz="1400">
              <a:latin typeface="Arial"/>
              <a:cs typeface="Arial"/>
              <a:sym typeface="Arial"/>
            </a:endParaRPr>
          </a:p>
        </p:txBody>
      </p:sp>
      <p:sp>
        <p:nvSpPr>
          <p:cNvPr id="26" name="Rechteck 34"/>
          <p:cNvSpPr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4691063" y="4584700"/>
            <a:ext cx="838200" cy="42545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25400" tIns="0" rIns="25400" bIns="0" anchor="ctr"/>
          <a:lstStyle/>
          <a:p>
            <a:pPr algn="ctr" eaLnBrk="0" hangingPunct="0"/>
            <a:fld id="{B1F21248-ACF9-46B2-819F-21E96DF17857}" type="datetime'''''1''''''''''''''.1''''''''''''''''''''98.''58''''5'''">
              <a:rPr lang="en-US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0" hangingPunct="0"/>
              <a:t>1.198.585</a:t>
            </a:fld>
            <a:endParaRPr lang="de-DE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eaLnBrk="0" hangingPunct="0"/>
            <a:r>
              <a:rPr lang="de-DE" sz="1400" smtClean="0">
                <a:solidFill>
                  <a:schemeClr val="bg1"/>
                </a:solidFill>
                <a:latin typeface="Arial"/>
                <a:cs typeface="Arial"/>
                <a:sym typeface="Arial"/>
              </a:rPr>
              <a:t>(</a:t>
            </a:r>
            <a:fld id="{ABDDE8F4-65BD-4190-872A-766046CDFEAA}" type="datetime'''''''''''''''''''''''''''''7''''''''''''7''''%'''''''''''''">
              <a:rPr lang="en-US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0" hangingPunct="0"/>
              <a:t>77%</a:t>
            </a:fld>
            <a:r>
              <a:rPr lang="de-DE" sz="1400" smtClean="0">
                <a:solidFill>
                  <a:schemeClr val="bg1"/>
                </a:solidFill>
                <a:latin typeface="Arial"/>
                <a:cs typeface="Arial"/>
                <a:sym typeface="Arial"/>
              </a:rPr>
              <a:t>)</a:t>
            </a:r>
            <a:endParaRPr lang="de-DE" sz="1400">
              <a:solidFill>
                <a:schemeClr val="bg1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4" name="Rechteck 35"/>
          <p:cNvSpPr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5953125" y="2784475"/>
            <a:ext cx="592137" cy="425450"/>
          </a:xfrm>
          <a:prstGeom prst="rect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wrap="none" lIns="25400" tIns="0" rIns="25400" bIns="0" anchor="ctr"/>
          <a:lstStyle/>
          <a:p>
            <a:pPr algn="ctr" eaLnBrk="0" hangingPunct="0"/>
            <a:fld id="{B6ED6D95-7E8C-45B8-98C0-62D272AB1B7D}" type="datetime'91''''''.9''''''''''''''''''''''''3''''''''''''''8'''''''''''">
              <a:rPr lang="en-US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0" hangingPunct="0"/>
              <a:t>91.938</a:t>
            </a:fld>
            <a:endParaRPr lang="de-DE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eaLnBrk="0" hangingPunct="0"/>
            <a:r>
              <a:rPr lang="de-DE" sz="1400" smtClean="0">
                <a:solidFill>
                  <a:schemeClr val="bg1"/>
                </a:solidFill>
                <a:latin typeface="Arial"/>
                <a:cs typeface="Arial"/>
                <a:sym typeface="Arial"/>
              </a:rPr>
              <a:t>(</a:t>
            </a:r>
            <a:fld id="{BF149AFA-18DE-4AB6-BDAD-044014A26347}" type="datetime'6''''''''''''''''''''''''''''''''''''''''''''''''''''%'''''''">
              <a:rPr lang="en-US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0" hangingPunct="0"/>
              <a:t>6%</a:t>
            </a:fld>
            <a:r>
              <a:rPr lang="de-DE" sz="1400" smtClean="0">
                <a:solidFill>
                  <a:schemeClr val="bg1"/>
                </a:solidFill>
                <a:latin typeface="Arial"/>
                <a:cs typeface="Arial"/>
                <a:sym typeface="Arial"/>
              </a:rPr>
              <a:t>)</a:t>
            </a:r>
            <a:endParaRPr lang="de-DE" sz="1400" dirty="0">
              <a:solidFill>
                <a:schemeClr val="bg1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3" name="Rechteck 37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986463" y="2393950"/>
            <a:ext cx="1349375" cy="2127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fld id="{048743C6-2633-46A0-A135-0E1C93EE30BE}" type="datetime'''''''M''''e''''d.'' S''''''''''''''''''''achb''''''ed''arf'''">
              <a:rPr lang="en-US" sz="1400" smtClean="0">
                <a:latin typeface="Arial"/>
                <a:cs typeface="Arial"/>
                <a:sym typeface="Arial"/>
              </a:rPr>
              <a:pPr eaLnBrk="0" hangingPunct="0"/>
              <a:t>Med. Sachbedarf</a:t>
            </a:fld>
            <a:endParaRPr lang="de-DE" sz="1400">
              <a:latin typeface="Arial"/>
              <a:cs typeface="Arial"/>
              <a:sym typeface="Arial"/>
            </a:endParaRPr>
          </a:p>
        </p:txBody>
      </p:sp>
      <p:sp>
        <p:nvSpPr>
          <p:cNvPr id="22" name="Rechteck 36"/>
          <p:cNvSpPr>
            <a:spLocks noChangeArrowheads="1"/>
          </p:cNvSpPr>
          <p:nvPr>
            <p:custDataLst>
              <p:tags r:id="rId16"/>
            </p:custDataLst>
          </p:nvPr>
        </p:nvSpPr>
        <p:spPr bwMode="gray">
          <a:xfrm>
            <a:off x="6438900" y="3282950"/>
            <a:ext cx="690562" cy="42545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25400" tIns="0" rIns="25400" bIns="0" anchor="ctr"/>
          <a:lstStyle/>
          <a:p>
            <a:pPr algn="ctr" eaLnBrk="0" hangingPunct="0"/>
            <a:fld id="{678B5E27-ECA1-4D18-B157-7D648846C402}" type="datetime'''''''2''''3''''''2.''''''''''''''''''''''''1''''''''''3''8'''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0" hangingPunct="0"/>
              <a:t>232.138</a:t>
            </a:fld>
            <a:endParaRPr lang="de-DE" sz="14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eaLnBrk="0" hangingPunct="0"/>
            <a:r>
              <a:rPr lang="de-DE" sz="1400" dirty="0" smtClean="0">
                <a:latin typeface="Arial"/>
                <a:cs typeface="Arial"/>
                <a:sym typeface="Arial"/>
              </a:rPr>
              <a:t>(</a:t>
            </a:r>
            <a:fld id="{CC943624-58F9-408D-9170-ED16F4A203CA}" type="datetime'''''''''''''''''''''15''%'''''''''''''''''''''''''">
              <a:rPr lang="en-US" sz="1400" smtClean="0">
                <a:latin typeface="Arial"/>
                <a:cs typeface="Arial"/>
                <a:sym typeface="Arial"/>
              </a:rPr>
              <a:pPr algn="ctr" eaLnBrk="0" hangingPunct="0"/>
              <a:t>15%</a:t>
            </a:fld>
            <a:r>
              <a:rPr lang="de-DE" sz="1400" dirty="0" smtClean="0">
                <a:latin typeface="Arial"/>
                <a:cs typeface="Arial"/>
                <a:sym typeface="Arial"/>
              </a:rPr>
              <a:t>)</a:t>
            </a:r>
            <a:endParaRPr lang="de-DE" sz="1400" dirty="0">
              <a:latin typeface="Arial"/>
              <a:cs typeface="Arial"/>
              <a:sym typeface="Arial"/>
            </a:endParaRPr>
          </a:p>
        </p:txBody>
      </p:sp>
      <p:sp>
        <p:nvSpPr>
          <p:cNvPr id="30" name="Rechteck 32"/>
          <p:cNvSpPr>
            <a:spLocks noChangeArrowheads="1"/>
          </p:cNvSpPr>
          <p:nvPr>
            <p:custDataLst>
              <p:tags r:id="rId17"/>
            </p:custDataLst>
          </p:nvPr>
        </p:nvSpPr>
        <p:spPr bwMode="gray">
          <a:xfrm>
            <a:off x="6765925" y="3822700"/>
            <a:ext cx="592137" cy="425450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 wrap="none" lIns="25400" tIns="0" rIns="25400" bIns="0" anchor="ctr"/>
          <a:lstStyle/>
          <a:p>
            <a:pPr algn="ctr" eaLnBrk="0" hangingPunct="0"/>
            <a:fld id="{8AA5850A-3012-40DE-AB62-D40F067229A3}" type="datetime'''33''''''''''''''''.''5''2''''''''9'''''''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0" hangingPunct="0"/>
              <a:t>33.529</a:t>
            </a:fld>
            <a:endParaRPr lang="de-DE" sz="14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eaLnBrk="0" hangingPunct="0"/>
            <a:r>
              <a:rPr lang="de-DE" sz="1400" smtClean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(</a:t>
            </a:r>
            <a:fld id="{E83B58F4-50BE-4730-A0E4-B0B5B6149BB9}" type="datetime'''''''''''''''''''''2%'''''''''''">
              <a:rPr lang="en-US" sz="1400" smtClean="0">
                <a:solidFill>
                  <a:srgbClr val="FFFFFF"/>
                </a:solidFill>
                <a:latin typeface="Arial"/>
                <a:cs typeface="Arial"/>
                <a:sym typeface="Arial"/>
              </a:rPr>
              <a:pPr algn="ctr" eaLnBrk="0" hangingPunct="0"/>
              <a:t>2%</a:t>
            </a:fld>
            <a:r>
              <a:rPr lang="de-DE" sz="1400" smtClean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)</a:t>
            </a:r>
            <a:endParaRPr lang="de-DE" sz="1400">
              <a:solidFill>
                <a:srgbClr val="FFFFFF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32" name="Gerade Verbindung 41"/>
          <p:cNvCxnSpPr>
            <a:cxnSpLocks noChangeShapeType="1"/>
          </p:cNvCxnSpPr>
          <p:nvPr/>
        </p:nvCxnSpPr>
        <p:spPr bwMode="auto">
          <a:xfrm>
            <a:off x="3347864" y="2780928"/>
            <a:ext cx="1368152" cy="223224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" name="Gerade Verbindung 28"/>
          <p:cNvCxnSpPr>
            <a:cxnSpLocks noChangeShapeType="1"/>
          </p:cNvCxnSpPr>
          <p:nvPr/>
        </p:nvCxnSpPr>
        <p:spPr bwMode="auto">
          <a:xfrm>
            <a:off x="3348037" y="2565400"/>
            <a:ext cx="2376091" cy="71512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" name="Textfeld 27"/>
          <p:cNvSpPr txBox="1">
            <a:spLocks noChangeArrowheads="1"/>
          </p:cNvSpPr>
          <p:nvPr/>
        </p:nvSpPr>
        <p:spPr bwMode="auto">
          <a:xfrm>
            <a:off x="616817" y="2780928"/>
            <a:ext cx="9156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 dirty="0" smtClean="0">
                <a:latin typeface="Arial" pitchFamily="34" charset="0"/>
                <a:cs typeface="Arial" pitchFamily="34" charset="0"/>
              </a:rPr>
              <a:t>(+16,6%)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feld 28"/>
          <p:cNvSpPr txBox="1">
            <a:spLocks noChangeArrowheads="1"/>
          </p:cNvSpPr>
          <p:nvPr/>
        </p:nvSpPr>
        <p:spPr bwMode="auto">
          <a:xfrm>
            <a:off x="1037294" y="4387160"/>
            <a:ext cx="8162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 dirty="0" smtClean="0">
                <a:latin typeface="Arial" pitchFamily="34" charset="0"/>
                <a:cs typeface="Arial" pitchFamily="34" charset="0"/>
              </a:rPr>
              <a:t>(+1,8%)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feld 29"/>
          <p:cNvSpPr txBox="1">
            <a:spLocks noChangeArrowheads="1"/>
          </p:cNvSpPr>
          <p:nvPr/>
        </p:nvSpPr>
        <p:spPr bwMode="auto">
          <a:xfrm>
            <a:off x="2843808" y="2206625"/>
            <a:ext cx="8162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 dirty="0" smtClean="0">
                <a:latin typeface="Arial" pitchFamily="34" charset="0"/>
                <a:cs typeface="Arial" pitchFamily="34" charset="0"/>
              </a:rPr>
              <a:t>(+3,4%)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4"/>
          <p:cNvSpPr>
            <a:spLocks noChangeArrowheads="1"/>
          </p:cNvSpPr>
          <p:nvPr/>
        </p:nvSpPr>
        <p:spPr bwMode="gray">
          <a:xfrm>
            <a:off x="4211960" y="1766888"/>
            <a:ext cx="33234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de-DE" sz="1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Umsatzverteilung des Versandhandels nach Segmenten (in Tsd. Euro)</a:t>
            </a:r>
          </a:p>
          <a:p>
            <a:pPr algn="ctr"/>
            <a:endParaRPr lang="de-DE" sz="14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4"/>
          <p:cNvSpPr>
            <a:spLocks noChangeArrowheads="1"/>
          </p:cNvSpPr>
          <p:nvPr/>
        </p:nvSpPr>
        <p:spPr bwMode="gray">
          <a:xfrm>
            <a:off x="899592" y="1766888"/>
            <a:ext cx="334226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de-DE" sz="1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Umsatz in Mio. Euro</a:t>
            </a:r>
          </a:p>
          <a:p>
            <a:pPr algn="ctr"/>
            <a:r>
              <a:rPr lang="de-DE" sz="1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Veränderung </a:t>
            </a:r>
            <a:r>
              <a:rPr lang="de-DE" sz="1400" b="1" dirty="0" err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ggü</a:t>
            </a:r>
            <a:r>
              <a:rPr lang="de-DE" sz="1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 Vorjahr</a:t>
            </a:r>
          </a:p>
        </p:txBody>
      </p:sp>
      <p:sp>
        <p:nvSpPr>
          <p:cNvPr id="64" name="Rechteck 63"/>
          <p:cNvSpPr/>
          <p:nvPr/>
        </p:nvSpPr>
        <p:spPr>
          <a:xfrm>
            <a:off x="3927236" y="5114557"/>
            <a:ext cx="78878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 eaLnBrk="0" hangingPunct="0"/>
            <a:fld id="{1DE51757-DAF8-468A-BCF6-02B2A962C756}" type="datetime'''''''''''O''''''T''''''C'''''''''''">
              <a:rPr lang="en-US" sz="1400">
                <a:latin typeface="Arial"/>
                <a:cs typeface="Arial"/>
                <a:sym typeface="Arial"/>
              </a:rPr>
              <a:pPr algn="r" eaLnBrk="0" hangingPunct="0"/>
              <a:t>OTC</a:t>
            </a:fld>
            <a:r>
              <a:rPr lang="en-US" sz="1400" dirty="0" smtClean="0">
                <a:latin typeface="Arial"/>
                <a:cs typeface="Arial"/>
                <a:sym typeface="Arial"/>
              </a:rPr>
              <a:t>*</a:t>
            </a:r>
            <a:endParaRPr lang="de-DE" sz="1400" dirty="0"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9178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31687806"/>
              </p:ext>
            </p:ext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think-cell Folie" r:id="rId20" imgW="360" imgH="360" progId="TCLayout.ActiveDocument.1">
                  <p:embed/>
                </p:oleObj>
              </mc:Choice>
              <mc:Fallback>
                <p:oleObj name="think-cell Folie" r:id="rId20" imgW="360" imgH="360" progId="TCLayout.ActiveDocument.1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hteck 37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14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sz="1800" dirty="0" smtClean="0"/>
              <a:t>Abbildung 2: Zweistellige Absatzsteigerung des Apotheken-Versandhandels mit rezeptfreien Produkten in 2016 </a:t>
            </a:r>
            <a:endParaRPr lang="de-DE" sz="1800" dirty="0"/>
          </a:p>
        </p:txBody>
      </p:sp>
      <p:sp>
        <p:nvSpPr>
          <p:cNvPr id="41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84047" y="1004285"/>
            <a:ext cx="8348472" cy="794064"/>
          </a:xfrm>
        </p:spPr>
        <p:txBody>
          <a:bodyPr/>
          <a:lstStyle/>
          <a:p>
            <a:r>
              <a:rPr lang="de-DE" sz="1600" smtClean="0"/>
              <a:t>Jahr 2016: OTC-Markt Apotheke (OTC-Arznei-/Gesundheitsmittel, Apothekenkosmetik, Medizinischer Sachbedarf, Ernährung), Absatz in Packungen </a:t>
            </a:r>
            <a:br>
              <a:rPr lang="de-DE" sz="1600" smtClean="0"/>
            </a:br>
            <a:endParaRPr lang="de-DE" sz="16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smtClean="0"/>
              <a:t>© 2017, QuintilesIMS (IMS HEALTH) – Medieninformation vom 11.05.2017</a:t>
            </a:r>
            <a:endParaRPr lang="de-DE" dirty="0"/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384047" y="5877272"/>
            <a:ext cx="878019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000" dirty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Quelle: IMS Apothekenstichprobe und Hochrechnung/Projektion, </a:t>
            </a:r>
            <a:r>
              <a:rPr lang="de-DE" sz="1000" dirty="0" smtClean="0">
                <a:latin typeface="Arial" pitchFamily="34" charset="0"/>
                <a:cs typeface="Arial" pitchFamily="34" charset="0"/>
                <a:sym typeface="Arial"/>
              </a:rPr>
              <a:t>IMS</a:t>
            </a:r>
            <a:r>
              <a:rPr lang="de-DE" sz="1000" baseline="30000" dirty="0" smtClean="0">
                <a:latin typeface="Arial" pitchFamily="34" charset="0"/>
                <a:cs typeface="Arial" pitchFamily="34" charset="0"/>
                <a:sym typeface="Arial"/>
              </a:rPr>
              <a:t>®</a:t>
            </a:r>
            <a:r>
              <a:rPr lang="de-DE" sz="1000" dirty="0" smtClean="0">
                <a:latin typeface="Arial" pitchFamily="34" charset="0"/>
                <a:cs typeface="Arial" pitchFamily="34" charset="0"/>
                <a:sym typeface="Arial"/>
              </a:rPr>
              <a:t> </a:t>
            </a:r>
            <a:r>
              <a:rPr lang="de-DE" sz="100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Consumer Health Analytics, </a:t>
            </a:r>
            <a:r>
              <a:rPr lang="de-DE" sz="1000" dirty="0" err="1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cube</a:t>
            </a:r>
            <a:r>
              <a:rPr lang="de-DE" sz="100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 2330</a:t>
            </a:r>
            <a:br>
              <a:rPr lang="de-DE" sz="100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</a:br>
            <a:r>
              <a:rPr lang="de-DE" sz="100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* OTC = </a:t>
            </a:r>
            <a:r>
              <a:rPr lang="de-DE" sz="1000" dirty="0" err="1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over</a:t>
            </a:r>
            <a:r>
              <a:rPr lang="de-DE" sz="100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000" dirty="0" err="1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de-DE" sz="100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1000" dirty="0" err="1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counter</a:t>
            </a:r>
            <a:r>
              <a:rPr lang="de-DE" sz="100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 = rezeptfrei / hier inkl. Nichtarzneimittel</a:t>
            </a:r>
            <a:endParaRPr lang="en-US" sz="1000" dirty="0">
              <a:solidFill>
                <a:srgbClr val="262626"/>
              </a:solidFill>
              <a:latin typeface="Arial" pitchFamily="34" charset="0"/>
              <a:cs typeface="Arial" pitchFamily="34" charset="0"/>
            </a:endParaRPr>
          </a:p>
          <a:p>
            <a:endParaRPr lang="de-DE" sz="1000" dirty="0">
              <a:solidFill>
                <a:srgbClr val="262626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922543277"/>
              </p:ext>
            </p:extLst>
          </p:nvPr>
        </p:nvGraphicFramePr>
        <p:xfrm>
          <a:off x="1562100" y="2362199"/>
          <a:ext cx="2038423" cy="3448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Chart" r:id="rId22" imgW="2038423" imgH="3448170" progId="MSGraph.Chart.8">
                  <p:embed followColorScheme="full"/>
                </p:oleObj>
              </mc:Choice>
              <mc:Fallback>
                <p:oleObj name="Chart" r:id="rId22" imgW="2038423" imgH="3448170" progId="MSGraph.Chart.8">
                  <p:embed followColorScheme="full"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2362199"/>
                        <a:ext cx="2038423" cy="34481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hteck 27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2349500" y="2247900"/>
            <a:ext cx="493712" cy="2127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25400" tIns="0" rIns="25400" bIns="0" anchor="b"/>
          <a:lstStyle/>
          <a:p>
            <a:pPr algn="ctr" eaLnBrk="0" hangingPunct="0"/>
            <a:fld id="{ADA3AA6C-366E-4F9E-8E93-1FA41C149BE4}" type="datetime'''''''''''''''''''1''.''''''20''''7'''''''''''''''''''''''''">
              <a:rPr lang="en-US" altLang="en-US" sz="14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0" hangingPunct="0"/>
              <a:t>1.207</a:t>
            </a:fld>
            <a:endParaRPr lang="de-DE" sz="14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Rechteck 18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2349500" y="4194175"/>
            <a:ext cx="493712" cy="2127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25400" tIns="0" rIns="25400" bIns="0" anchor="ctr"/>
          <a:lstStyle/>
          <a:p>
            <a:pPr algn="ctr" eaLnBrk="0" hangingPunct="0"/>
            <a:fld id="{093CDAB6-BB3E-4FA3-A850-200CDFEDBD6B}" type="datetime'''1''''''.''05''''''''''''''''''''''''''9'''''''''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0" hangingPunct="0"/>
              <a:t>1.059</a:t>
            </a:fld>
            <a:endParaRPr lang="de-DE" sz="14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Rechteck 1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12763" y="2579688"/>
            <a:ext cx="1182687" cy="2127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algn="r" eaLnBrk="0" hangingPunct="0"/>
            <a:fld id="{A45A11B8-D5CB-45A3-8CE0-B314DBE788D7}" type="datetime'''''Versa''n''d''h''''''''''''''''''''''an''d''''''el'">
              <a:rPr lang="en-US" sz="1400" smtClean="0">
                <a:latin typeface="Arial"/>
                <a:cs typeface="Arial"/>
                <a:sym typeface="Arial"/>
              </a:rPr>
              <a:pPr algn="r" eaLnBrk="0" hangingPunct="0"/>
              <a:t>Versandhandel</a:t>
            </a:fld>
            <a:endParaRPr lang="de-DE" sz="1400" dirty="0">
              <a:latin typeface="Arial"/>
              <a:cs typeface="Arial"/>
              <a:sym typeface="Arial"/>
            </a:endParaRPr>
          </a:p>
        </p:txBody>
      </p:sp>
      <p:sp>
        <p:nvSpPr>
          <p:cNvPr id="15" name="Rechteck 1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195388" y="4194175"/>
            <a:ext cx="500062" cy="2127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algn="r" eaLnBrk="0" hangingPunct="0"/>
            <a:fld id="{6011B806-8ADE-489E-8136-6D55A21777E3}" type="datetime'''''''''''O''''f''''f''i''''z''''''''''i''''''''''n'''''">
              <a:rPr lang="en-US" sz="1400" smtClean="0">
                <a:latin typeface="Arial"/>
                <a:cs typeface="Arial"/>
                <a:sym typeface="Arial"/>
              </a:rPr>
              <a:pPr algn="r" eaLnBrk="0" hangingPunct="0"/>
              <a:t>Offizin</a:t>
            </a:fld>
            <a:endParaRPr lang="de-DE" sz="1400" dirty="0">
              <a:latin typeface="Arial"/>
              <a:cs typeface="Arial"/>
              <a:sym typeface="Arial"/>
            </a:endParaRPr>
          </a:p>
        </p:txBody>
      </p:sp>
      <p:sp>
        <p:nvSpPr>
          <p:cNvPr id="19" name="Rechteck 17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2422525" y="2579688"/>
            <a:ext cx="346075" cy="2127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25400" tIns="0" rIns="25400" bIns="0" anchor="ctr"/>
          <a:lstStyle/>
          <a:p>
            <a:pPr algn="ctr" eaLnBrk="0" hangingPunct="0"/>
            <a:fld id="{5F76BECC-61C9-49B4-AC8C-9A6E211AB608}" type="datetime'''''''''''''''''''''''''''1''''''48'''''''''''''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0" hangingPunct="0"/>
              <a:t>148</a:t>
            </a:fld>
            <a:endParaRPr lang="de-DE" sz="14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20" name="Object 4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3159752989"/>
              </p:ext>
            </p:extLst>
          </p:nvPr>
        </p:nvGraphicFramePr>
        <p:xfrm>
          <a:off x="4267200" y="2514600"/>
          <a:ext cx="3228899" cy="3200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Chart" r:id="rId24" imgW="3228899" imgH="3200310" progId="MSGraph.Chart.8">
                  <p:embed followColorScheme="full"/>
                </p:oleObj>
              </mc:Choice>
              <mc:Fallback>
                <p:oleObj name="Chart" r:id="rId24" imgW="3228899" imgH="3200310" progId="MSGraph.Chart.8">
                  <p:embed followColorScheme="full"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514600"/>
                        <a:ext cx="3228899" cy="32003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hteck 38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046913" y="2922588"/>
            <a:ext cx="1946275" cy="2127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fld id="{9177D113-F6C3-4CD4-9D91-5D07DB748922}" type="datetime'''Kosm''e''ti''k +'''' Kö''''rpe''''''r''''''pf''''le''ge'">
              <a:rPr lang="en-US" sz="1400" smtClean="0">
                <a:latin typeface="Arial"/>
                <a:cs typeface="Arial"/>
                <a:sym typeface="Arial"/>
              </a:rPr>
              <a:pPr eaLnBrk="0" hangingPunct="0"/>
              <a:t>Kosmetik + Körperpflege</a:t>
            </a:fld>
            <a:endParaRPr lang="de-DE" sz="1400" dirty="0">
              <a:latin typeface="Arial"/>
              <a:cs typeface="Arial"/>
              <a:sym typeface="Arial"/>
            </a:endParaRPr>
          </a:p>
        </p:txBody>
      </p:sp>
      <p:sp>
        <p:nvSpPr>
          <p:cNvPr id="29" name="Rechteck 29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416800" y="3810000"/>
            <a:ext cx="827087" cy="2127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fld id="{E8153F22-2526-408A-AF3D-4C6BCF55B7AD}" type="datetime'E''r''''''''''n''''''''''''''''''''''ähr''''''un''''''''''''g'">
              <a:rPr lang="en-US" sz="1400" smtClean="0">
                <a:latin typeface="Arial"/>
                <a:cs typeface="Arial"/>
                <a:sym typeface="Arial"/>
              </a:rPr>
              <a:pPr eaLnBrk="0" hangingPunct="0"/>
              <a:t>Ernährung</a:t>
            </a:fld>
            <a:endParaRPr lang="de-DE" sz="1400">
              <a:latin typeface="Arial"/>
              <a:cs typeface="Arial"/>
              <a:sym typeface="Arial"/>
            </a:endParaRPr>
          </a:p>
        </p:txBody>
      </p:sp>
      <p:sp>
        <p:nvSpPr>
          <p:cNvPr id="26" name="Rechteck 34"/>
          <p:cNvSpPr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4673600" y="4557713"/>
            <a:ext cx="677863" cy="42545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25400" tIns="0" rIns="25400" bIns="0" anchor="ctr"/>
          <a:lstStyle/>
          <a:p>
            <a:pPr algn="ctr" eaLnBrk="0" hangingPunct="0"/>
            <a:fld id="{3E4DEF8B-C4F2-4252-96BC-31C45ED615E3}" type="datetime'11''''''7''''''.''''''''''''''''''84''''''''''''''''''''''''8'">
              <a:rPr lang="en-US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0" hangingPunct="0"/>
              <a:t>117.848</a:t>
            </a:fld>
            <a:endParaRPr lang="de-DE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eaLnBrk="0" hangingPunct="0"/>
            <a:r>
              <a:rPr lang="de-DE" sz="1400" dirty="0" smtClean="0">
                <a:solidFill>
                  <a:schemeClr val="bg1"/>
                </a:solidFill>
                <a:latin typeface="Arial"/>
                <a:cs typeface="Arial"/>
                <a:sym typeface="Arial"/>
              </a:rPr>
              <a:t>(</a:t>
            </a:r>
            <a:fld id="{452FEF94-E1B9-42AF-9C02-D1B9669A695D}" type="datetime'''''''''''8''''''''''''''''''''''''''''''''0%'''''''''''''''''">
              <a:rPr lang="en-US" sz="1400" smtClean="0">
                <a:solidFill>
                  <a:schemeClr val="bg1"/>
                </a:solidFill>
                <a:latin typeface="Arial"/>
                <a:cs typeface="Arial"/>
                <a:sym typeface="Arial"/>
              </a:rPr>
              <a:pPr algn="ctr" eaLnBrk="0" hangingPunct="0"/>
              <a:t>80%</a:t>
            </a:fld>
            <a:r>
              <a:rPr lang="de-DE" sz="1400" dirty="0" smtClean="0">
                <a:solidFill>
                  <a:schemeClr val="bg1"/>
                </a:solidFill>
                <a:latin typeface="Arial"/>
                <a:cs typeface="Arial"/>
                <a:sym typeface="Arial"/>
              </a:rPr>
              <a:t>)</a:t>
            </a:r>
            <a:endParaRPr lang="de-DE" sz="1400" dirty="0">
              <a:solidFill>
                <a:schemeClr val="bg1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4" name="Rechteck 35"/>
          <p:cNvSpPr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6149975" y="2835275"/>
            <a:ext cx="493712" cy="425450"/>
          </a:xfrm>
          <a:prstGeom prst="rect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wrap="none" lIns="25400" tIns="0" rIns="25400" bIns="0" anchor="ctr"/>
          <a:lstStyle/>
          <a:p>
            <a:pPr algn="ctr" eaLnBrk="0" hangingPunct="0"/>
            <a:fld id="{82B29F01-2CEB-4F05-BD93-4363AF953BD8}" type="datetime'''7''.''''''''''''6''''''''''''''''''''5''''''''''''0'''''''''">
              <a:rPr lang="en-US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0" hangingPunct="0"/>
              <a:t>7.650</a:t>
            </a:fld>
            <a:endParaRPr lang="de-DE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eaLnBrk="0" hangingPunct="0"/>
            <a:r>
              <a:rPr lang="de-DE" sz="1400" dirty="0" smtClean="0">
                <a:solidFill>
                  <a:schemeClr val="bg1"/>
                </a:solidFill>
                <a:latin typeface="Arial"/>
                <a:cs typeface="Arial"/>
                <a:sym typeface="Arial"/>
              </a:rPr>
              <a:t>(</a:t>
            </a:r>
            <a:fld id="{93BE9243-A525-426D-B712-4E60FF34B4E4}" type="datetime'5''''''''''''''''''''''%'''''''''''''">
              <a:rPr lang="en-US" sz="1400" smtClean="0">
                <a:solidFill>
                  <a:schemeClr val="bg1"/>
                </a:solidFill>
                <a:latin typeface="Arial"/>
                <a:cs typeface="Arial"/>
                <a:sym typeface="Arial"/>
              </a:rPr>
              <a:pPr algn="ctr" eaLnBrk="0" hangingPunct="0"/>
              <a:t>5%</a:t>
            </a:fld>
            <a:r>
              <a:rPr lang="de-DE" sz="1400" dirty="0" smtClean="0">
                <a:solidFill>
                  <a:schemeClr val="bg1"/>
                </a:solidFill>
                <a:latin typeface="Arial"/>
                <a:cs typeface="Arial"/>
                <a:sym typeface="Arial"/>
              </a:rPr>
              <a:t>)</a:t>
            </a:r>
            <a:endParaRPr lang="de-DE" sz="1400" dirty="0">
              <a:solidFill>
                <a:schemeClr val="bg1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3" name="Rechteck 37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238875" y="2432050"/>
            <a:ext cx="1349375" cy="212725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fld id="{048743C6-2633-46A0-A135-0E1C93EE30BE}" type="datetime'''''''M''''e''''d.'' S''''''''''''''''''''achb''''''ed''arf'''">
              <a:rPr lang="en-US" sz="1400" smtClean="0">
                <a:latin typeface="Arial"/>
                <a:cs typeface="Arial"/>
                <a:sym typeface="Arial"/>
              </a:rPr>
              <a:pPr eaLnBrk="0" hangingPunct="0"/>
              <a:t>Med. Sachbedarf</a:t>
            </a:fld>
            <a:endParaRPr lang="de-DE" sz="1400" dirty="0">
              <a:latin typeface="Arial"/>
              <a:cs typeface="Arial"/>
              <a:sym typeface="Arial"/>
            </a:endParaRPr>
          </a:p>
        </p:txBody>
      </p:sp>
      <p:sp>
        <p:nvSpPr>
          <p:cNvPr id="22" name="Rechteck 36"/>
          <p:cNvSpPr>
            <a:spLocks noChangeArrowheads="1"/>
          </p:cNvSpPr>
          <p:nvPr>
            <p:custDataLst>
              <p:tags r:id="rId16"/>
            </p:custDataLst>
          </p:nvPr>
        </p:nvSpPr>
        <p:spPr bwMode="gray">
          <a:xfrm>
            <a:off x="6559550" y="3317875"/>
            <a:ext cx="592137" cy="42545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lIns="25400" tIns="0" rIns="25400" bIns="0" anchor="ctr"/>
          <a:lstStyle/>
          <a:p>
            <a:pPr algn="ctr" eaLnBrk="0" hangingPunct="0"/>
            <a:fld id="{B9ACB0B9-B7CD-4C51-BFE6-32CE7B17D636}" type="datetime'''''''1''''''9''''''''''''''''.''''8''2''''''''2'''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0" hangingPunct="0"/>
              <a:t>19.822</a:t>
            </a:fld>
            <a:endParaRPr lang="de-DE" sz="14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eaLnBrk="0" hangingPunct="0"/>
            <a:r>
              <a:rPr lang="de-DE" sz="1400" smtClean="0">
                <a:latin typeface="Arial"/>
                <a:cs typeface="Arial"/>
                <a:sym typeface="Arial"/>
              </a:rPr>
              <a:t>(</a:t>
            </a:r>
            <a:fld id="{4B081EBB-328F-45AB-B8CF-0B435EF680DB}" type="datetime'1''''''''''''''''''''''''''''''''''''''''''3''''''''%'''">
              <a:rPr lang="en-US" sz="1400" smtClean="0">
                <a:latin typeface="Arial"/>
                <a:cs typeface="Arial"/>
                <a:sym typeface="Arial"/>
              </a:rPr>
              <a:pPr algn="ctr" eaLnBrk="0" hangingPunct="0"/>
              <a:t>13%</a:t>
            </a:fld>
            <a:r>
              <a:rPr lang="de-DE" sz="1400" smtClean="0">
                <a:latin typeface="Arial"/>
                <a:cs typeface="Arial"/>
                <a:sym typeface="Arial"/>
              </a:rPr>
              <a:t>)</a:t>
            </a:r>
            <a:endParaRPr lang="de-DE" sz="1400">
              <a:latin typeface="Arial"/>
              <a:cs typeface="Arial"/>
              <a:sym typeface="Arial"/>
            </a:endParaRPr>
          </a:p>
        </p:txBody>
      </p:sp>
      <p:sp>
        <p:nvSpPr>
          <p:cNvPr id="30" name="Rechteck 32"/>
          <p:cNvSpPr>
            <a:spLocks noChangeArrowheads="1"/>
          </p:cNvSpPr>
          <p:nvPr>
            <p:custDataLst>
              <p:tags r:id="rId17"/>
            </p:custDataLst>
          </p:nvPr>
        </p:nvSpPr>
        <p:spPr bwMode="gray">
          <a:xfrm>
            <a:off x="6864350" y="3827463"/>
            <a:ext cx="493712" cy="425450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 wrap="none" lIns="25400" tIns="0" rIns="25400" bIns="0" anchor="ctr"/>
          <a:lstStyle/>
          <a:p>
            <a:pPr algn="ctr" eaLnBrk="0" hangingPunct="0"/>
            <a:fld id="{2AEA28D0-0E75-4270-B899-53B5D6738AA4}" type="datetime'''''2''''''''''''''''''''''''.''''88''''''''8'''''''">
              <a:rPr lang="en-US" altLang="en-US" sz="14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0" hangingPunct="0"/>
              <a:t>2.888</a:t>
            </a:fld>
            <a:endParaRPr lang="de-DE" sz="14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 eaLnBrk="0" hangingPunct="0"/>
            <a:r>
              <a:rPr lang="de-DE" sz="1400" smtClean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(</a:t>
            </a:r>
            <a:fld id="{E83B58F4-50BE-4730-A0E4-B0B5B6149BB9}" type="datetime'''''''''''''''''''''2%'''''''''''">
              <a:rPr lang="en-US" sz="1400" smtClean="0">
                <a:solidFill>
                  <a:srgbClr val="FFFFFF"/>
                </a:solidFill>
                <a:latin typeface="Arial"/>
                <a:cs typeface="Arial"/>
                <a:sym typeface="Arial"/>
              </a:rPr>
              <a:pPr algn="ctr" eaLnBrk="0" hangingPunct="0"/>
              <a:t>2%</a:t>
            </a:fld>
            <a:r>
              <a:rPr lang="de-DE" sz="1400" smtClean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)</a:t>
            </a:r>
            <a:endParaRPr lang="de-DE" sz="1400">
              <a:solidFill>
                <a:srgbClr val="FFFFFF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1" name="Rectangle 4"/>
          <p:cNvSpPr>
            <a:spLocks noChangeArrowheads="1"/>
          </p:cNvSpPr>
          <p:nvPr/>
        </p:nvSpPr>
        <p:spPr bwMode="gray">
          <a:xfrm>
            <a:off x="4211960" y="1766888"/>
            <a:ext cx="332349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de-DE" sz="1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Absatzverteilung des </a:t>
            </a:r>
            <a:r>
              <a:rPr lang="de-DE" sz="1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Versandhandels </a:t>
            </a:r>
            <a:r>
              <a:rPr lang="de-DE" sz="1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nach </a:t>
            </a:r>
            <a:r>
              <a:rPr lang="de-DE" sz="1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Segmenten (in Tsd. Packungen)</a:t>
            </a:r>
            <a:endParaRPr lang="de-DE" sz="14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Gerade Verbindung 41"/>
          <p:cNvCxnSpPr>
            <a:cxnSpLocks noChangeShapeType="1"/>
          </p:cNvCxnSpPr>
          <p:nvPr/>
        </p:nvCxnSpPr>
        <p:spPr bwMode="auto">
          <a:xfrm>
            <a:off x="3347864" y="2780928"/>
            <a:ext cx="1368152" cy="223224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" name="Gerade Verbindung 28"/>
          <p:cNvCxnSpPr>
            <a:cxnSpLocks noChangeShapeType="1"/>
          </p:cNvCxnSpPr>
          <p:nvPr/>
        </p:nvCxnSpPr>
        <p:spPr bwMode="auto">
          <a:xfrm>
            <a:off x="3348037" y="2565400"/>
            <a:ext cx="2376091" cy="71512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" name="Textfeld 27"/>
          <p:cNvSpPr txBox="1">
            <a:spLocks noChangeArrowheads="1"/>
          </p:cNvSpPr>
          <p:nvPr/>
        </p:nvSpPr>
        <p:spPr bwMode="auto">
          <a:xfrm>
            <a:off x="611560" y="2777435"/>
            <a:ext cx="9156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 dirty="0" smtClean="0">
                <a:latin typeface="Arial" pitchFamily="34" charset="0"/>
                <a:cs typeface="Arial" pitchFamily="34" charset="0"/>
              </a:rPr>
              <a:t>(+13,1%)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feld 28"/>
          <p:cNvSpPr txBox="1">
            <a:spLocks noChangeArrowheads="1"/>
          </p:cNvSpPr>
          <p:nvPr/>
        </p:nvSpPr>
        <p:spPr bwMode="auto">
          <a:xfrm>
            <a:off x="1043608" y="4365104"/>
            <a:ext cx="77136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 dirty="0" smtClean="0">
                <a:latin typeface="Arial" pitchFamily="34" charset="0"/>
                <a:cs typeface="Arial" pitchFamily="34" charset="0"/>
              </a:rPr>
              <a:t>(-0,9%)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feld 29"/>
          <p:cNvSpPr txBox="1">
            <a:spLocks noChangeArrowheads="1"/>
          </p:cNvSpPr>
          <p:nvPr/>
        </p:nvSpPr>
        <p:spPr bwMode="auto">
          <a:xfrm>
            <a:off x="2771800" y="2206625"/>
            <a:ext cx="8162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1400" dirty="0" smtClean="0">
                <a:latin typeface="Arial" pitchFamily="34" charset="0"/>
                <a:cs typeface="Arial" pitchFamily="34" charset="0"/>
              </a:rPr>
              <a:t>(+0,7%)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gray">
          <a:xfrm>
            <a:off x="899592" y="1766888"/>
            <a:ext cx="334226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de-DE" sz="1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Absatz </a:t>
            </a:r>
            <a:r>
              <a:rPr lang="de-DE" sz="1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 Mio. </a:t>
            </a:r>
            <a:r>
              <a:rPr lang="de-DE" sz="1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Packungen</a:t>
            </a:r>
          </a:p>
          <a:p>
            <a:pPr algn="ctr"/>
            <a:r>
              <a:rPr lang="de-DE" sz="1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Veränderung </a:t>
            </a:r>
            <a:r>
              <a:rPr lang="de-DE" sz="1400" b="1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ggü</a:t>
            </a:r>
            <a:r>
              <a:rPr lang="de-DE" sz="1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 Vorjahr</a:t>
            </a:r>
            <a:endParaRPr lang="de-DE" sz="14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3927236" y="5114557"/>
            <a:ext cx="78878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 eaLnBrk="0" hangingPunct="0"/>
            <a:fld id="{1DE51757-DAF8-468A-BCF6-02B2A962C756}" type="datetime'''''''''''O''''''T''''''C'''''''''''">
              <a:rPr lang="en-US" sz="1400">
                <a:latin typeface="Arial"/>
                <a:cs typeface="Arial"/>
                <a:sym typeface="Arial"/>
              </a:rPr>
              <a:pPr algn="r" eaLnBrk="0" hangingPunct="0"/>
              <a:t>OTC</a:t>
            </a:fld>
            <a:r>
              <a:rPr lang="en-US" sz="1400" dirty="0" smtClean="0">
                <a:latin typeface="Arial"/>
                <a:cs typeface="Arial"/>
                <a:sym typeface="Arial"/>
              </a:rPr>
              <a:t>*</a:t>
            </a:r>
            <a:endParaRPr lang="de-DE" sz="1400" dirty="0"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7240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11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1&quot;&gt;&lt;elem m_fUsage=&quot;1.89999999999999991118E+00&quot;&gt;&lt;m_msothmcolidx val=&quot;0&quot;/&gt;&lt;m_rgb r=&quot;FF&quot; g=&quot;CF&quot; b=&quot;32&quot;/&gt;&lt;m_nBrightness val=&quot;0&quot;/&gt;&lt;/elem&gt;&lt;/m_vecMRU&gt;&lt;/m_mruColor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wOblb45C02N_3ZS.OlnQ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g5PgyEXs0Wj3fzLxsCfB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bGnefrVYkOrpzIXa.ARM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sWnJ8UOoE2Bxrq2jXsLZ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E3uu.qtT0evEzh7aWPIK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hvev1VQ50e7pdPMgJpuG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Lyobx3DuUaAdL5pKwm8z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GqqWG0ekU60OuOXAze8c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4znJwxx1EmX3LCRTiGfi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M234ZtU70ChjGDsotiUa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CXNYBfdZ0CBU7uPRuwot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tw.imsEKUWYAoFV3Lzgf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AchuA55zkqRq4_m_R15W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n3ybgL9b0ap5ujMyCyAN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Spyo.JwdU6c3dpEuV1B6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wOblb45C02N_3ZS.OlnQ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g5PgyEXs0Wj3fzLxsCfB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bGnefrVYkOrpzIXa.ARM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sWnJ8UOoE2Bxrq2jXsLZ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E3uu.qtT0evEzh7aWPIK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hvev1VQ50e7pdPMgJpuG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Lyobx3DuUaAdL5pKwm8z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GqqWG0ekU60OuOXAze8c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4znJwxx1EmX3LCRTiGfi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M234ZtU70ChjGDsotiUag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CXNYBfdZ0CBU7uPRuwot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tw.imsEKUWYAoFV3Lzgf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AchuA55zkqRq4_m_R15W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n3ybgL9b0ap5ujMyCyAN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Spyo.JwdU6c3dpEuV1B6A"/>
</p:tagLst>
</file>

<file path=ppt/theme/theme1.xml><?xml version="1.0" encoding="utf-8"?>
<a:theme xmlns:a="http://schemas.openxmlformats.org/drawingml/2006/main" name="Quintiles_PPT_Template_11Mar15">
  <a:themeElements>
    <a:clrScheme name="QuintilesIMS Combo">
      <a:dk1>
        <a:sysClr val="windowText" lastClr="000000"/>
      </a:dk1>
      <a:lt1>
        <a:sysClr val="window" lastClr="FFFFFF"/>
      </a:lt1>
      <a:dk2>
        <a:srgbClr val="333333"/>
      </a:dk2>
      <a:lt2>
        <a:srgbClr val="FFFBEF"/>
      </a:lt2>
      <a:accent1>
        <a:srgbClr val="297DFD"/>
      </a:accent1>
      <a:accent2>
        <a:srgbClr val="004C97"/>
      </a:accent2>
      <a:accent3>
        <a:srgbClr val="ED8B00"/>
      </a:accent3>
      <a:accent4>
        <a:srgbClr val="84BD00"/>
      </a:accent4>
      <a:accent5>
        <a:srgbClr val="43B649"/>
      </a:accent5>
      <a:accent6>
        <a:srgbClr val="6D2077"/>
      </a:accent6>
      <a:hlink>
        <a:srgbClr val="297DFD"/>
      </a:hlink>
      <a:folHlink>
        <a:srgbClr val="004C9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spcBef>
            <a:spcPts val="200"/>
          </a:spcBef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>
          <a:noFill/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ts val="40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2"/>
            </a:solidFill>
            <a:effectLst/>
            <a:uLnTx/>
            <a:uFillTx/>
            <a:latin typeface="+mn-lt"/>
            <a:ea typeface="ＭＳ Ｐゴシック" charset="-128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4" id="{C82D5F8D-5990-43AD-9773-5F11A17B5E5E}" vid="{4DE21E25-3D66-4AA0-ABD8-6B45E5AC90EC}"/>
    </a:ext>
  </a:extLst>
</a:theme>
</file>

<file path=ppt/theme/theme2.xml><?xml version="1.0" encoding="utf-8"?>
<a:theme xmlns:a="http://schemas.openxmlformats.org/drawingml/2006/main" name="Office Theme">
  <a:themeElements>
    <a:clrScheme name="QuintilesIMS Combo">
      <a:dk1>
        <a:sysClr val="windowText" lastClr="000000"/>
      </a:dk1>
      <a:lt1>
        <a:sysClr val="window" lastClr="FFFFFF"/>
      </a:lt1>
      <a:dk2>
        <a:srgbClr val="333333"/>
      </a:dk2>
      <a:lt2>
        <a:srgbClr val="FFFBEF"/>
      </a:lt2>
      <a:accent1>
        <a:srgbClr val="297DFD"/>
      </a:accent1>
      <a:accent2>
        <a:srgbClr val="004C97"/>
      </a:accent2>
      <a:accent3>
        <a:srgbClr val="ED8B00"/>
      </a:accent3>
      <a:accent4>
        <a:srgbClr val="92D050"/>
      </a:accent4>
      <a:accent5>
        <a:srgbClr val="43B649"/>
      </a:accent5>
      <a:accent6>
        <a:srgbClr val="6D2077"/>
      </a:accent6>
      <a:hlink>
        <a:srgbClr val="297DFD"/>
      </a:hlink>
      <a:folHlink>
        <a:srgbClr val="004C97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intilesIMS Combo">
      <a:dk1>
        <a:sysClr val="windowText" lastClr="000000"/>
      </a:dk1>
      <a:lt1>
        <a:sysClr val="window" lastClr="FFFFFF"/>
      </a:lt1>
      <a:dk2>
        <a:srgbClr val="333333"/>
      </a:dk2>
      <a:lt2>
        <a:srgbClr val="FFFBEF"/>
      </a:lt2>
      <a:accent1>
        <a:srgbClr val="297DFD"/>
      </a:accent1>
      <a:accent2>
        <a:srgbClr val="004C97"/>
      </a:accent2>
      <a:accent3>
        <a:srgbClr val="ED8B00"/>
      </a:accent3>
      <a:accent4>
        <a:srgbClr val="92D050"/>
      </a:accent4>
      <a:accent5>
        <a:srgbClr val="43B649"/>
      </a:accent5>
      <a:accent6>
        <a:srgbClr val="6D2077"/>
      </a:accent6>
      <a:hlink>
        <a:srgbClr val="297DFD"/>
      </a:hlink>
      <a:folHlink>
        <a:srgbClr val="004C97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440ACABCAC364CA9C53918BAC7315F" ma:contentTypeVersion="2" ma:contentTypeDescription="Create a new document." ma:contentTypeScope="" ma:versionID="f887ad76b0f1b30cae385fbf7253bfc7">
  <xsd:schema xmlns:xsd="http://www.w3.org/2001/XMLSchema" xmlns:xs="http://www.w3.org/2001/XMLSchema" xmlns:p="http://schemas.microsoft.com/office/2006/metadata/properties" xmlns:ns2="7865648d-fa49-408f-a75f-39925f29e934" targetNamespace="http://schemas.microsoft.com/office/2006/metadata/properties" ma:root="true" ma:fieldsID="881539773ccdee32792afce379179b73" ns2:_="">
    <xsd:import namespace="7865648d-fa49-408f-a75f-39925f29e93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5648d-fa49-408f-a75f-39925f29e93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273E7C-77D6-439D-9953-67AAF9AE33C0}">
  <ds:schemaRefs>
    <ds:schemaRef ds:uri="http://www.w3.org/XML/1998/namespace"/>
    <ds:schemaRef ds:uri="http://purl.org/dc/terms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7865648d-fa49-408f-a75f-39925f29e934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5AC1CA3-FEBD-439B-BD34-4616570AB9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F899A6-EB46-4CF7-AFF5-00B43B134B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65648d-fa49-408f-a75f-39925f29e9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231</Words>
  <Application>Microsoft Office PowerPoint</Application>
  <PresentationFormat>Bildschirmpräsentation (4:3)</PresentationFormat>
  <Paragraphs>56</Paragraphs>
  <Slides>2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Georgia</vt:lpstr>
      <vt:lpstr>Lucida Grande</vt:lpstr>
      <vt:lpstr>Quintiles_PPT_Template_11Mar15</vt:lpstr>
      <vt:lpstr>think-cell Folie</vt:lpstr>
      <vt:lpstr>Chart</vt:lpstr>
      <vt:lpstr>Abbildung 1: Zweistellige Umsatzsteigerung des Apotheken-Versandhandels mit rezeptfreien Produkten in 2016 </vt:lpstr>
      <vt:lpstr>Abbildung 2: Zweistellige Absatzsteigerung des Apotheken-Versandhandels mit rezeptfreien Produkten in 2016 </vt:lpstr>
    </vt:vector>
  </TitlesOfParts>
  <Company>Quintiles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Abbildung 1: Zweistellige Umsatzsteigerung des Apotheken-Versandhandels mit rezeptfreien Produkten in 2016</dc:title>
  <dc:creator>Dirk Pabst</dc:creator>
  <cp:lastModifiedBy>Nadine Dippel</cp:lastModifiedBy>
  <cp:revision>2</cp:revision>
  <dcterms:created xsi:type="dcterms:W3CDTF">2017-05-10T10:04:15Z</dcterms:created>
  <dcterms:modified xsi:type="dcterms:W3CDTF">2017-08-17T09:47:51Z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0x01010054440ACABCAC364CA9C53918BAC7315F</vt:lpwstr>
  </property>
</Properties>
</file>