
<file path=[Content_Types].xml><?xml version="1.0" encoding="utf-8"?>
<Types xmlns="http://schemas.openxmlformats.org/package/2006/content-types">
  <Override PartName="/customXml/itemProps3.xml" ContentType="application/vnd.openxmlformats-officedocument.customXmlProperties+xml"/>
  <Override PartName="/ppt/slideLayouts/slideLayout8.xml" ContentType="application/vnd.openxmlformats-officedocument.presentationml.slideLayout+xml"/>
  <Override PartName="/ppt/tags/tag6.xml" ContentType="application/vnd.openxmlformats-officedocument.presentationml.tags+xml"/>
  <Override PartName="/ppt/tags/tag8.xml" ContentType="application/vnd.openxmlformats-officedocument.presentationml.tags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tags/tag4.xml" ContentType="application/vnd.openxmlformats-officedocument.presentationml.tags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tags/tag2.xml" ContentType="application/vnd.openxmlformats-officedocument.presentationml.tags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ags/tag19.xml" ContentType="application/vnd.openxmlformats-officedocument.presentationml.tags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ppt/slideLayouts/slideLayout7.xml" ContentType="application/vnd.openxmlformats-officedocument.presentationml.slideLayout+xml"/>
  <Default Extension="bin" ContentType="application/vnd.openxmlformats-officedocument.oleObject"/>
  <Override PartName="/ppt/tags/tag7.xml" ContentType="application/vnd.openxmlformats-officedocument.presentationml.tags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ags/tag5.xml" ContentType="application/vnd.openxmlformats-officedocument.presentationml.tags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Default Extension="emf" ContentType="image/x-emf"/>
  <Default Extension="jpeg" ContentType="image/jpeg"/>
  <Override PartName="/ppt/tags/tag3.xml" ContentType="application/vnd.openxmlformats-officedocument.presentationml.tag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 autoCompressPictures="0">
  <p:sldMasterIdLst>
    <p:sldMasterId id="2147485466" r:id="rId4"/>
  </p:sldMasterIdLst>
  <p:notesMasterIdLst>
    <p:notesMasterId r:id="rId6"/>
  </p:notesMasterIdLst>
  <p:handoutMasterIdLst>
    <p:handoutMasterId r:id="rId7"/>
  </p:handoutMasterIdLst>
  <p:sldIdLst>
    <p:sldId id="300" r:id="rId5"/>
  </p:sldIdLst>
  <p:sldSz cx="9144000" cy="6858000" type="screen4x3"/>
  <p:notesSz cx="6858000" cy="9144000"/>
  <p:custDataLst>
    <p:tags r:id="rId8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hiddenSlides="1"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FFCF34"/>
    <a:srgbClr val="F7B900"/>
    <a:srgbClr val="333333"/>
    <a:srgbClr val="4B4B4B"/>
    <a:srgbClr val="43B649"/>
    <a:srgbClr val="6D2077"/>
    <a:srgbClr val="32B5FC"/>
    <a:srgbClr val="297DFD"/>
    <a:srgbClr val="004C97"/>
    <a:srgbClr val="84BD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80" autoAdjust="0"/>
    <p:restoredTop sz="90206" autoAdjust="0"/>
  </p:normalViewPr>
  <p:slideViewPr>
    <p:cSldViewPr snapToGrid="0">
      <p:cViewPr varScale="1">
        <p:scale>
          <a:sx n="98" d="100"/>
          <a:sy n="98" d="100"/>
        </p:scale>
        <p:origin x="-20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63" d="100"/>
          <a:sy n="63" d="100"/>
        </p:scale>
        <p:origin x="3134" y="58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1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image" Target="../media/image7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533400" y="190500"/>
            <a:ext cx="34544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>
              <a:solidFill>
                <a:schemeClr val="tx2"/>
              </a:solidFill>
              <a:latin typeface="+mj-lt"/>
              <a:cs typeface="Arial" panose="020B0604020202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33400" y="647700"/>
            <a:ext cx="34544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/>
            </a:lvl1pPr>
          </a:lstStyle>
          <a:p>
            <a:pPr algn="l"/>
            <a:fld id="{9EABD144-5AAA-491A-B0E3-373BE1B77AA0}" type="datetime1">
              <a:rPr lang="en-US" sz="1000" smtClean="0">
                <a:solidFill>
                  <a:schemeClr val="tx2"/>
                </a:solidFill>
                <a:latin typeface="+mj-lt"/>
              </a:rPr>
              <a:pPr algn="l"/>
              <a:t>7/17/2017</a:t>
            </a:fld>
            <a:endParaRPr lang="en-US" sz="1000" dirty="0">
              <a:solidFill>
                <a:schemeClr val="tx2"/>
              </a:solidFill>
              <a:latin typeface="+mj-lt"/>
              <a:cs typeface="Arial" panose="020B0604020202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457200" y="8686800"/>
            <a:ext cx="2767013" cy="304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/>
            </a:lvl1pPr>
          </a:lstStyle>
          <a:p>
            <a:endParaRPr lang="en-US" sz="1000" dirty="0">
              <a:solidFill>
                <a:schemeClr val="tx2"/>
              </a:solidFill>
              <a:latin typeface="Arial"/>
              <a:cs typeface="Arial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624263" y="8685213"/>
            <a:ext cx="2776537" cy="3063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/>
            </a:lvl1pPr>
          </a:lstStyle>
          <a:p>
            <a:fld id="{F5B6B61E-71C8-4769-B257-3377CAF4417B}" type="slidenum">
              <a:rPr lang="en-US" sz="1000" smtClean="0">
                <a:solidFill>
                  <a:schemeClr val="tx2"/>
                </a:solidFill>
              </a:rPr>
              <a:pPr/>
              <a:t>‹Nr.›</a:t>
            </a:fld>
            <a:endParaRPr lang="en-US" sz="1000" dirty="0">
              <a:solidFill>
                <a:schemeClr val="tx2"/>
              </a:solidFill>
            </a:endParaRPr>
          </a:p>
        </p:txBody>
      </p:sp>
      <p:grpSp>
        <p:nvGrpSpPr>
          <p:cNvPr id="8" name="Group 7"/>
          <p:cNvGrpSpPr/>
          <p:nvPr/>
        </p:nvGrpSpPr>
        <p:grpSpPr bwMode="gray">
          <a:xfrm>
            <a:off x="4951305" y="269240"/>
            <a:ext cx="1416522" cy="307297"/>
            <a:chOff x="4813445" y="5397500"/>
            <a:chExt cx="2736850" cy="593725"/>
          </a:xfrm>
        </p:grpSpPr>
        <p:sp>
          <p:nvSpPr>
            <p:cNvPr id="9" name="Freeform 8"/>
            <p:cNvSpPr>
              <a:spLocks noEditPoints="1"/>
            </p:cNvSpPr>
            <p:nvPr userDrawn="1"/>
          </p:nvSpPr>
          <p:spPr bwMode="gray">
            <a:xfrm>
              <a:off x="5526232" y="5549900"/>
              <a:ext cx="1927225" cy="301625"/>
            </a:xfrm>
            <a:custGeom>
              <a:avLst/>
              <a:gdLst>
                <a:gd name="T0" fmla="*/ 64 w 1231"/>
                <a:gd name="T1" fmla="*/ 183 h 191"/>
                <a:gd name="T2" fmla="*/ 18 w 1231"/>
                <a:gd name="T3" fmla="*/ 18 h 191"/>
                <a:gd name="T4" fmla="*/ 127 w 1231"/>
                <a:gd name="T5" fmla="*/ 92 h 191"/>
                <a:gd name="T6" fmla="*/ 121 w 1231"/>
                <a:gd name="T7" fmla="*/ 191 h 191"/>
                <a:gd name="T8" fmla="*/ 22 w 1231"/>
                <a:gd name="T9" fmla="*/ 92 h 191"/>
                <a:gd name="T10" fmla="*/ 87 w 1231"/>
                <a:gd name="T11" fmla="*/ 156 h 191"/>
                <a:gd name="T12" fmla="*/ 99 w 1231"/>
                <a:gd name="T13" fmla="*/ 142 h 191"/>
                <a:gd name="T14" fmla="*/ 64 w 1231"/>
                <a:gd name="T15" fmla="*/ 20 h 191"/>
                <a:gd name="T16" fmla="*/ 152 w 1231"/>
                <a:gd name="T17" fmla="*/ 136 h 191"/>
                <a:gd name="T18" fmla="*/ 172 w 1231"/>
                <a:gd name="T19" fmla="*/ 133 h 191"/>
                <a:gd name="T20" fmla="*/ 230 w 1231"/>
                <a:gd name="T21" fmla="*/ 56 h 191"/>
                <a:gd name="T22" fmla="*/ 231 w 1231"/>
                <a:gd name="T23" fmla="*/ 182 h 191"/>
                <a:gd name="T24" fmla="*/ 301 w 1231"/>
                <a:gd name="T25" fmla="*/ 182 h 191"/>
                <a:gd name="T26" fmla="*/ 281 w 1231"/>
                <a:gd name="T27" fmla="*/ 56 h 191"/>
                <a:gd name="T28" fmla="*/ 301 w 1231"/>
                <a:gd name="T29" fmla="*/ 182 h 191"/>
                <a:gd name="T30" fmla="*/ 280 w 1231"/>
                <a:gd name="T31" fmla="*/ 1 h 191"/>
                <a:gd name="T32" fmla="*/ 430 w 1231"/>
                <a:gd name="T33" fmla="*/ 182 h 191"/>
                <a:gd name="T34" fmla="*/ 381 w 1231"/>
                <a:gd name="T35" fmla="*/ 73 h 191"/>
                <a:gd name="T36" fmla="*/ 331 w 1231"/>
                <a:gd name="T37" fmla="*/ 182 h 191"/>
                <a:gd name="T38" fmla="*/ 352 w 1231"/>
                <a:gd name="T39" fmla="*/ 68 h 191"/>
                <a:gd name="T40" fmla="*/ 430 w 1231"/>
                <a:gd name="T41" fmla="*/ 102 h 191"/>
                <a:gd name="T42" fmla="*/ 529 w 1231"/>
                <a:gd name="T43" fmla="*/ 182 h 191"/>
                <a:gd name="T44" fmla="*/ 550 w 1231"/>
                <a:gd name="T45" fmla="*/ 56 h 191"/>
                <a:gd name="T46" fmla="*/ 551 w 1231"/>
                <a:gd name="T47" fmla="*/ 24 h 191"/>
                <a:gd name="T48" fmla="*/ 551 w 1231"/>
                <a:gd name="T49" fmla="*/ 1 h 191"/>
                <a:gd name="T50" fmla="*/ 631 w 1231"/>
                <a:gd name="T51" fmla="*/ 119 h 191"/>
                <a:gd name="T52" fmla="*/ 735 w 1231"/>
                <a:gd name="T53" fmla="*/ 125 h 191"/>
                <a:gd name="T54" fmla="*/ 718 w 1231"/>
                <a:gd name="T55" fmla="*/ 151 h 191"/>
                <a:gd name="T56" fmla="*/ 732 w 1231"/>
                <a:gd name="T57" fmla="*/ 164 h 191"/>
                <a:gd name="T58" fmla="*/ 714 w 1231"/>
                <a:gd name="T59" fmla="*/ 109 h 191"/>
                <a:gd name="T60" fmla="*/ 655 w 1231"/>
                <a:gd name="T61" fmla="*/ 90 h 191"/>
                <a:gd name="T62" fmla="*/ 746 w 1231"/>
                <a:gd name="T63" fmla="*/ 165 h 191"/>
                <a:gd name="T64" fmla="*/ 760 w 1231"/>
                <a:gd name="T65" fmla="*/ 151 h 191"/>
                <a:gd name="T66" fmla="*/ 809 w 1231"/>
                <a:gd name="T67" fmla="*/ 128 h 191"/>
                <a:gd name="T68" fmla="*/ 798 w 1231"/>
                <a:gd name="T69" fmla="*/ 55 h 191"/>
                <a:gd name="T70" fmla="*/ 830 w 1231"/>
                <a:gd name="T71" fmla="*/ 83 h 191"/>
                <a:gd name="T72" fmla="*/ 771 w 1231"/>
                <a:gd name="T73" fmla="*/ 92 h 191"/>
                <a:gd name="T74" fmla="*/ 849 w 1231"/>
                <a:gd name="T75" fmla="*/ 144 h 191"/>
                <a:gd name="T76" fmla="*/ 872 w 1231"/>
                <a:gd name="T77" fmla="*/ 182 h 191"/>
                <a:gd name="T78" fmla="*/ 894 w 1231"/>
                <a:gd name="T79" fmla="*/ 2 h 191"/>
                <a:gd name="T80" fmla="*/ 1085 w 1231"/>
                <a:gd name="T81" fmla="*/ 182 h 191"/>
                <a:gd name="T82" fmla="*/ 1017 w 1231"/>
                <a:gd name="T83" fmla="*/ 154 h 191"/>
                <a:gd name="T84" fmla="*/ 952 w 1231"/>
                <a:gd name="T85" fmla="*/ 182 h 191"/>
                <a:gd name="T86" fmla="*/ 951 w 1231"/>
                <a:gd name="T87" fmla="*/ 2 h 191"/>
                <a:gd name="T88" fmla="*/ 1064 w 1231"/>
                <a:gd name="T89" fmla="*/ 2 h 191"/>
                <a:gd name="T90" fmla="*/ 1168 w 1231"/>
                <a:gd name="T91" fmla="*/ 183 h 191"/>
                <a:gd name="T92" fmla="*/ 1120 w 1231"/>
                <a:gd name="T93" fmla="*/ 144 h 191"/>
                <a:gd name="T94" fmla="*/ 1209 w 1231"/>
                <a:gd name="T95" fmla="*/ 132 h 191"/>
                <a:gd name="T96" fmla="*/ 1158 w 1231"/>
                <a:gd name="T97" fmla="*/ 99 h 191"/>
                <a:gd name="T98" fmla="*/ 1169 w 1231"/>
                <a:gd name="T99" fmla="*/ 0 h 191"/>
                <a:gd name="T100" fmla="*/ 1209 w 1231"/>
                <a:gd name="T101" fmla="*/ 35 h 191"/>
                <a:gd name="T102" fmla="*/ 1132 w 1231"/>
                <a:gd name="T103" fmla="*/ 51 h 191"/>
                <a:gd name="T104" fmla="*/ 1182 w 1231"/>
                <a:gd name="T105" fmla="*/ 83 h 191"/>
                <a:gd name="T106" fmla="*/ 1168 w 1231"/>
                <a:gd name="T107" fmla="*/ 183 h 191"/>
                <a:gd name="T108" fmla="*/ 462 w 1231"/>
                <a:gd name="T109" fmla="*/ 147 h 191"/>
                <a:gd name="T110" fmla="*/ 446 w 1231"/>
                <a:gd name="T111" fmla="*/ 56 h 191"/>
                <a:gd name="T112" fmla="*/ 482 w 1231"/>
                <a:gd name="T113" fmla="*/ 19 h 191"/>
                <a:gd name="T114" fmla="*/ 509 w 1231"/>
                <a:gd name="T115" fmla="*/ 73 h 191"/>
                <a:gd name="T116" fmla="*/ 498 w 1231"/>
                <a:gd name="T117" fmla="*/ 164 h 191"/>
                <a:gd name="T118" fmla="*/ 499 w 1231"/>
                <a:gd name="T119" fmla="*/ 182 h 191"/>
                <a:gd name="T120" fmla="*/ 579 w 1231"/>
                <a:gd name="T121" fmla="*/ 148 h 191"/>
                <a:gd name="T122" fmla="*/ 600 w 1231"/>
                <a:gd name="T123" fmla="*/ 147 h 191"/>
                <a:gd name="T124" fmla="*/ 616 w 1231"/>
                <a:gd name="T125" fmla="*/ 165 h 1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1231" h="191">
                  <a:moveTo>
                    <a:pt x="121" y="191"/>
                  </a:moveTo>
                  <a:cubicBezTo>
                    <a:pt x="102" y="171"/>
                    <a:pt x="102" y="171"/>
                    <a:pt x="102" y="171"/>
                  </a:cubicBezTo>
                  <a:cubicBezTo>
                    <a:pt x="91" y="179"/>
                    <a:pt x="78" y="183"/>
                    <a:pt x="64" y="183"/>
                  </a:cubicBezTo>
                  <a:cubicBezTo>
                    <a:pt x="46" y="183"/>
                    <a:pt x="30" y="177"/>
                    <a:pt x="18" y="165"/>
                  </a:cubicBezTo>
                  <a:cubicBezTo>
                    <a:pt x="1" y="148"/>
                    <a:pt x="0" y="131"/>
                    <a:pt x="0" y="92"/>
                  </a:cubicBezTo>
                  <a:cubicBezTo>
                    <a:pt x="0" y="52"/>
                    <a:pt x="1" y="35"/>
                    <a:pt x="18" y="18"/>
                  </a:cubicBezTo>
                  <a:cubicBezTo>
                    <a:pt x="30" y="6"/>
                    <a:pt x="46" y="0"/>
                    <a:pt x="64" y="0"/>
                  </a:cubicBezTo>
                  <a:cubicBezTo>
                    <a:pt x="82" y="0"/>
                    <a:pt x="97" y="6"/>
                    <a:pt x="109" y="18"/>
                  </a:cubicBezTo>
                  <a:cubicBezTo>
                    <a:pt x="125" y="35"/>
                    <a:pt x="127" y="50"/>
                    <a:pt x="127" y="92"/>
                  </a:cubicBezTo>
                  <a:cubicBezTo>
                    <a:pt x="127" y="125"/>
                    <a:pt x="126" y="143"/>
                    <a:pt x="115" y="158"/>
                  </a:cubicBezTo>
                  <a:cubicBezTo>
                    <a:pt x="135" y="178"/>
                    <a:pt x="135" y="178"/>
                    <a:pt x="135" y="178"/>
                  </a:cubicBezTo>
                  <a:lnTo>
                    <a:pt x="121" y="191"/>
                  </a:lnTo>
                  <a:close/>
                  <a:moveTo>
                    <a:pt x="64" y="20"/>
                  </a:moveTo>
                  <a:cubicBezTo>
                    <a:pt x="52" y="20"/>
                    <a:pt x="41" y="24"/>
                    <a:pt x="34" y="32"/>
                  </a:cubicBezTo>
                  <a:cubicBezTo>
                    <a:pt x="23" y="42"/>
                    <a:pt x="22" y="54"/>
                    <a:pt x="22" y="92"/>
                  </a:cubicBezTo>
                  <a:cubicBezTo>
                    <a:pt x="22" y="129"/>
                    <a:pt x="23" y="141"/>
                    <a:pt x="34" y="152"/>
                  </a:cubicBezTo>
                  <a:cubicBezTo>
                    <a:pt x="41" y="159"/>
                    <a:pt x="52" y="164"/>
                    <a:pt x="64" y="164"/>
                  </a:cubicBezTo>
                  <a:cubicBezTo>
                    <a:pt x="73" y="164"/>
                    <a:pt x="80" y="161"/>
                    <a:pt x="87" y="156"/>
                  </a:cubicBezTo>
                  <a:cubicBezTo>
                    <a:pt x="64" y="134"/>
                    <a:pt x="64" y="134"/>
                    <a:pt x="64" y="134"/>
                  </a:cubicBezTo>
                  <a:cubicBezTo>
                    <a:pt x="78" y="121"/>
                    <a:pt x="78" y="121"/>
                    <a:pt x="78" y="121"/>
                  </a:cubicBezTo>
                  <a:cubicBezTo>
                    <a:pt x="99" y="142"/>
                    <a:pt x="99" y="142"/>
                    <a:pt x="99" y="142"/>
                  </a:cubicBezTo>
                  <a:cubicBezTo>
                    <a:pt x="105" y="132"/>
                    <a:pt x="105" y="118"/>
                    <a:pt x="105" y="92"/>
                  </a:cubicBezTo>
                  <a:cubicBezTo>
                    <a:pt x="105" y="54"/>
                    <a:pt x="104" y="42"/>
                    <a:pt x="93" y="32"/>
                  </a:cubicBezTo>
                  <a:cubicBezTo>
                    <a:pt x="86" y="24"/>
                    <a:pt x="75" y="20"/>
                    <a:pt x="64" y="20"/>
                  </a:cubicBezTo>
                  <a:close/>
                  <a:moveTo>
                    <a:pt x="197" y="183"/>
                  </a:moveTo>
                  <a:cubicBezTo>
                    <a:pt x="184" y="183"/>
                    <a:pt x="172" y="179"/>
                    <a:pt x="165" y="171"/>
                  </a:cubicBezTo>
                  <a:cubicBezTo>
                    <a:pt x="156" y="163"/>
                    <a:pt x="152" y="151"/>
                    <a:pt x="152" y="136"/>
                  </a:cubicBezTo>
                  <a:cubicBezTo>
                    <a:pt x="152" y="56"/>
                    <a:pt x="152" y="56"/>
                    <a:pt x="152" y="56"/>
                  </a:cubicBezTo>
                  <a:cubicBezTo>
                    <a:pt x="172" y="56"/>
                    <a:pt x="172" y="56"/>
                    <a:pt x="172" y="56"/>
                  </a:cubicBezTo>
                  <a:cubicBezTo>
                    <a:pt x="172" y="133"/>
                    <a:pt x="172" y="133"/>
                    <a:pt x="172" y="133"/>
                  </a:cubicBezTo>
                  <a:cubicBezTo>
                    <a:pt x="172" y="154"/>
                    <a:pt x="182" y="165"/>
                    <a:pt x="201" y="165"/>
                  </a:cubicBezTo>
                  <a:cubicBezTo>
                    <a:pt x="220" y="165"/>
                    <a:pt x="230" y="153"/>
                    <a:pt x="230" y="133"/>
                  </a:cubicBezTo>
                  <a:cubicBezTo>
                    <a:pt x="230" y="56"/>
                    <a:pt x="230" y="56"/>
                    <a:pt x="230" y="56"/>
                  </a:cubicBezTo>
                  <a:cubicBezTo>
                    <a:pt x="251" y="56"/>
                    <a:pt x="251" y="56"/>
                    <a:pt x="251" y="56"/>
                  </a:cubicBezTo>
                  <a:cubicBezTo>
                    <a:pt x="251" y="182"/>
                    <a:pt x="251" y="182"/>
                    <a:pt x="251" y="182"/>
                  </a:cubicBezTo>
                  <a:cubicBezTo>
                    <a:pt x="231" y="182"/>
                    <a:pt x="231" y="182"/>
                    <a:pt x="231" y="182"/>
                  </a:cubicBezTo>
                  <a:cubicBezTo>
                    <a:pt x="231" y="170"/>
                    <a:pt x="231" y="170"/>
                    <a:pt x="231" y="170"/>
                  </a:cubicBezTo>
                  <a:cubicBezTo>
                    <a:pt x="222" y="178"/>
                    <a:pt x="210" y="183"/>
                    <a:pt x="197" y="183"/>
                  </a:cubicBezTo>
                  <a:close/>
                  <a:moveTo>
                    <a:pt x="301" y="182"/>
                  </a:moveTo>
                  <a:cubicBezTo>
                    <a:pt x="281" y="182"/>
                    <a:pt x="281" y="182"/>
                    <a:pt x="281" y="182"/>
                  </a:cubicBezTo>
                  <a:cubicBezTo>
                    <a:pt x="281" y="115"/>
                    <a:pt x="281" y="115"/>
                    <a:pt x="281" y="115"/>
                  </a:cubicBezTo>
                  <a:cubicBezTo>
                    <a:pt x="281" y="56"/>
                    <a:pt x="281" y="56"/>
                    <a:pt x="281" y="56"/>
                  </a:cubicBezTo>
                  <a:cubicBezTo>
                    <a:pt x="301" y="56"/>
                    <a:pt x="301" y="56"/>
                    <a:pt x="301" y="56"/>
                  </a:cubicBezTo>
                  <a:cubicBezTo>
                    <a:pt x="301" y="114"/>
                    <a:pt x="301" y="114"/>
                    <a:pt x="301" y="114"/>
                  </a:cubicBezTo>
                  <a:lnTo>
                    <a:pt x="301" y="182"/>
                  </a:lnTo>
                  <a:close/>
                  <a:moveTo>
                    <a:pt x="303" y="24"/>
                  </a:moveTo>
                  <a:cubicBezTo>
                    <a:pt x="280" y="24"/>
                    <a:pt x="280" y="24"/>
                    <a:pt x="280" y="24"/>
                  </a:cubicBezTo>
                  <a:cubicBezTo>
                    <a:pt x="280" y="1"/>
                    <a:pt x="280" y="1"/>
                    <a:pt x="280" y="1"/>
                  </a:cubicBezTo>
                  <a:cubicBezTo>
                    <a:pt x="303" y="1"/>
                    <a:pt x="303" y="1"/>
                    <a:pt x="303" y="1"/>
                  </a:cubicBezTo>
                  <a:lnTo>
                    <a:pt x="303" y="24"/>
                  </a:lnTo>
                  <a:close/>
                  <a:moveTo>
                    <a:pt x="430" y="182"/>
                  </a:moveTo>
                  <a:cubicBezTo>
                    <a:pt x="410" y="182"/>
                    <a:pt x="410" y="182"/>
                    <a:pt x="410" y="182"/>
                  </a:cubicBezTo>
                  <a:cubicBezTo>
                    <a:pt x="410" y="105"/>
                    <a:pt x="410" y="105"/>
                    <a:pt x="410" y="105"/>
                  </a:cubicBezTo>
                  <a:cubicBezTo>
                    <a:pt x="410" y="85"/>
                    <a:pt x="399" y="73"/>
                    <a:pt x="381" y="73"/>
                  </a:cubicBezTo>
                  <a:cubicBezTo>
                    <a:pt x="362" y="73"/>
                    <a:pt x="352" y="85"/>
                    <a:pt x="352" y="105"/>
                  </a:cubicBezTo>
                  <a:cubicBezTo>
                    <a:pt x="352" y="182"/>
                    <a:pt x="352" y="182"/>
                    <a:pt x="352" y="182"/>
                  </a:cubicBezTo>
                  <a:cubicBezTo>
                    <a:pt x="331" y="182"/>
                    <a:pt x="331" y="182"/>
                    <a:pt x="331" y="182"/>
                  </a:cubicBezTo>
                  <a:cubicBezTo>
                    <a:pt x="331" y="56"/>
                    <a:pt x="331" y="56"/>
                    <a:pt x="331" y="56"/>
                  </a:cubicBezTo>
                  <a:cubicBezTo>
                    <a:pt x="352" y="56"/>
                    <a:pt x="352" y="56"/>
                    <a:pt x="352" y="56"/>
                  </a:cubicBezTo>
                  <a:cubicBezTo>
                    <a:pt x="352" y="68"/>
                    <a:pt x="352" y="68"/>
                    <a:pt x="352" y="68"/>
                  </a:cubicBezTo>
                  <a:cubicBezTo>
                    <a:pt x="360" y="59"/>
                    <a:pt x="372" y="55"/>
                    <a:pt x="385" y="55"/>
                  </a:cubicBezTo>
                  <a:cubicBezTo>
                    <a:pt x="398" y="55"/>
                    <a:pt x="409" y="59"/>
                    <a:pt x="417" y="67"/>
                  </a:cubicBezTo>
                  <a:cubicBezTo>
                    <a:pt x="426" y="75"/>
                    <a:pt x="430" y="87"/>
                    <a:pt x="430" y="102"/>
                  </a:cubicBezTo>
                  <a:lnTo>
                    <a:pt x="430" y="182"/>
                  </a:lnTo>
                  <a:close/>
                  <a:moveTo>
                    <a:pt x="550" y="182"/>
                  </a:moveTo>
                  <a:cubicBezTo>
                    <a:pt x="529" y="182"/>
                    <a:pt x="529" y="182"/>
                    <a:pt x="529" y="182"/>
                  </a:cubicBezTo>
                  <a:cubicBezTo>
                    <a:pt x="529" y="113"/>
                    <a:pt x="529" y="113"/>
                    <a:pt x="529" y="113"/>
                  </a:cubicBezTo>
                  <a:cubicBezTo>
                    <a:pt x="529" y="56"/>
                    <a:pt x="529" y="56"/>
                    <a:pt x="529" y="56"/>
                  </a:cubicBezTo>
                  <a:cubicBezTo>
                    <a:pt x="550" y="56"/>
                    <a:pt x="550" y="56"/>
                    <a:pt x="550" y="56"/>
                  </a:cubicBezTo>
                  <a:cubicBezTo>
                    <a:pt x="550" y="113"/>
                    <a:pt x="550" y="113"/>
                    <a:pt x="550" y="113"/>
                  </a:cubicBezTo>
                  <a:lnTo>
                    <a:pt x="550" y="182"/>
                  </a:lnTo>
                  <a:close/>
                  <a:moveTo>
                    <a:pt x="551" y="24"/>
                  </a:moveTo>
                  <a:cubicBezTo>
                    <a:pt x="528" y="24"/>
                    <a:pt x="528" y="24"/>
                    <a:pt x="528" y="24"/>
                  </a:cubicBezTo>
                  <a:cubicBezTo>
                    <a:pt x="528" y="1"/>
                    <a:pt x="528" y="1"/>
                    <a:pt x="528" y="1"/>
                  </a:cubicBezTo>
                  <a:cubicBezTo>
                    <a:pt x="551" y="1"/>
                    <a:pt x="551" y="1"/>
                    <a:pt x="551" y="1"/>
                  </a:cubicBezTo>
                  <a:lnTo>
                    <a:pt x="551" y="24"/>
                  </a:lnTo>
                  <a:close/>
                  <a:moveTo>
                    <a:pt x="686" y="183"/>
                  </a:moveTo>
                  <a:cubicBezTo>
                    <a:pt x="651" y="183"/>
                    <a:pt x="631" y="160"/>
                    <a:pt x="631" y="119"/>
                  </a:cubicBezTo>
                  <a:cubicBezTo>
                    <a:pt x="631" y="79"/>
                    <a:pt x="651" y="55"/>
                    <a:pt x="683" y="55"/>
                  </a:cubicBezTo>
                  <a:cubicBezTo>
                    <a:pt x="715" y="55"/>
                    <a:pt x="735" y="78"/>
                    <a:pt x="735" y="116"/>
                  </a:cubicBezTo>
                  <a:cubicBezTo>
                    <a:pt x="735" y="125"/>
                    <a:pt x="735" y="125"/>
                    <a:pt x="735" y="125"/>
                  </a:cubicBezTo>
                  <a:cubicBezTo>
                    <a:pt x="652" y="125"/>
                    <a:pt x="652" y="125"/>
                    <a:pt x="652" y="125"/>
                  </a:cubicBezTo>
                  <a:cubicBezTo>
                    <a:pt x="652" y="151"/>
                    <a:pt x="664" y="165"/>
                    <a:pt x="687" y="165"/>
                  </a:cubicBezTo>
                  <a:cubicBezTo>
                    <a:pt x="700" y="165"/>
                    <a:pt x="708" y="161"/>
                    <a:pt x="718" y="151"/>
                  </a:cubicBezTo>
                  <a:cubicBezTo>
                    <a:pt x="719" y="150"/>
                    <a:pt x="719" y="150"/>
                    <a:pt x="719" y="150"/>
                  </a:cubicBezTo>
                  <a:cubicBezTo>
                    <a:pt x="733" y="163"/>
                    <a:pt x="733" y="163"/>
                    <a:pt x="733" y="163"/>
                  </a:cubicBezTo>
                  <a:cubicBezTo>
                    <a:pt x="732" y="164"/>
                    <a:pt x="732" y="164"/>
                    <a:pt x="732" y="164"/>
                  </a:cubicBezTo>
                  <a:cubicBezTo>
                    <a:pt x="720" y="176"/>
                    <a:pt x="708" y="183"/>
                    <a:pt x="686" y="183"/>
                  </a:cubicBezTo>
                  <a:close/>
                  <a:moveTo>
                    <a:pt x="652" y="109"/>
                  </a:moveTo>
                  <a:cubicBezTo>
                    <a:pt x="714" y="109"/>
                    <a:pt x="714" y="109"/>
                    <a:pt x="714" y="109"/>
                  </a:cubicBezTo>
                  <a:cubicBezTo>
                    <a:pt x="713" y="100"/>
                    <a:pt x="713" y="96"/>
                    <a:pt x="710" y="90"/>
                  </a:cubicBezTo>
                  <a:cubicBezTo>
                    <a:pt x="705" y="79"/>
                    <a:pt x="695" y="73"/>
                    <a:pt x="683" y="73"/>
                  </a:cubicBezTo>
                  <a:cubicBezTo>
                    <a:pt x="671" y="73"/>
                    <a:pt x="661" y="79"/>
                    <a:pt x="655" y="90"/>
                  </a:cubicBezTo>
                  <a:cubicBezTo>
                    <a:pt x="653" y="96"/>
                    <a:pt x="652" y="100"/>
                    <a:pt x="652" y="109"/>
                  </a:cubicBezTo>
                  <a:close/>
                  <a:moveTo>
                    <a:pt x="798" y="183"/>
                  </a:moveTo>
                  <a:cubicBezTo>
                    <a:pt x="775" y="183"/>
                    <a:pt x="759" y="178"/>
                    <a:pt x="746" y="165"/>
                  </a:cubicBezTo>
                  <a:cubicBezTo>
                    <a:pt x="745" y="164"/>
                    <a:pt x="745" y="164"/>
                    <a:pt x="745" y="164"/>
                  </a:cubicBezTo>
                  <a:cubicBezTo>
                    <a:pt x="759" y="150"/>
                    <a:pt x="759" y="150"/>
                    <a:pt x="759" y="150"/>
                  </a:cubicBezTo>
                  <a:cubicBezTo>
                    <a:pt x="760" y="151"/>
                    <a:pt x="760" y="151"/>
                    <a:pt x="760" y="151"/>
                  </a:cubicBezTo>
                  <a:cubicBezTo>
                    <a:pt x="769" y="161"/>
                    <a:pt x="781" y="165"/>
                    <a:pt x="797" y="165"/>
                  </a:cubicBezTo>
                  <a:cubicBezTo>
                    <a:pt x="809" y="165"/>
                    <a:pt x="829" y="163"/>
                    <a:pt x="829" y="145"/>
                  </a:cubicBezTo>
                  <a:cubicBezTo>
                    <a:pt x="829" y="134"/>
                    <a:pt x="823" y="129"/>
                    <a:pt x="809" y="128"/>
                  </a:cubicBezTo>
                  <a:cubicBezTo>
                    <a:pt x="789" y="126"/>
                    <a:pt x="789" y="126"/>
                    <a:pt x="789" y="126"/>
                  </a:cubicBezTo>
                  <a:cubicBezTo>
                    <a:pt x="764" y="124"/>
                    <a:pt x="751" y="113"/>
                    <a:pt x="751" y="92"/>
                  </a:cubicBezTo>
                  <a:cubicBezTo>
                    <a:pt x="751" y="70"/>
                    <a:pt x="770" y="55"/>
                    <a:pt x="798" y="55"/>
                  </a:cubicBezTo>
                  <a:cubicBezTo>
                    <a:pt x="816" y="55"/>
                    <a:pt x="832" y="59"/>
                    <a:pt x="843" y="68"/>
                  </a:cubicBezTo>
                  <a:cubicBezTo>
                    <a:pt x="844" y="69"/>
                    <a:pt x="844" y="69"/>
                    <a:pt x="844" y="69"/>
                  </a:cubicBezTo>
                  <a:cubicBezTo>
                    <a:pt x="830" y="83"/>
                    <a:pt x="830" y="83"/>
                    <a:pt x="830" y="83"/>
                  </a:cubicBezTo>
                  <a:cubicBezTo>
                    <a:pt x="829" y="82"/>
                    <a:pt x="829" y="82"/>
                    <a:pt x="829" y="82"/>
                  </a:cubicBezTo>
                  <a:cubicBezTo>
                    <a:pt x="821" y="76"/>
                    <a:pt x="811" y="73"/>
                    <a:pt x="798" y="73"/>
                  </a:cubicBezTo>
                  <a:cubicBezTo>
                    <a:pt x="781" y="73"/>
                    <a:pt x="771" y="79"/>
                    <a:pt x="771" y="92"/>
                  </a:cubicBezTo>
                  <a:cubicBezTo>
                    <a:pt x="771" y="102"/>
                    <a:pt x="778" y="107"/>
                    <a:pt x="792" y="108"/>
                  </a:cubicBezTo>
                  <a:cubicBezTo>
                    <a:pt x="811" y="110"/>
                    <a:pt x="811" y="110"/>
                    <a:pt x="811" y="110"/>
                  </a:cubicBezTo>
                  <a:cubicBezTo>
                    <a:pt x="827" y="112"/>
                    <a:pt x="849" y="117"/>
                    <a:pt x="849" y="144"/>
                  </a:cubicBezTo>
                  <a:cubicBezTo>
                    <a:pt x="849" y="168"/>
                    <a:pt x="829" y="183"/>
                    <a:pt x="798" y="183"/>
                  </a:cubicBezTo>
                  <a:close/>
                  <a:moveTo>
                    <a:pt x="894" y="182"/>
                  </a:moveTo>
                  <a:cubicBezTo>
                    <a:pt x="872" y="182"/>
                    <a:pt x="872" y="182"/>
                    <a:pt x="872" y="182"/>
                  </a:cubicBezTo>
                  <a:cubicBezTo>
                    <a:pt x="872" y="100"/>
                    <a:pt x="872" y="100"/>
                    <a:pt x="872" y="100"/>
                  </a:cubicBezTo>
                  <a:cubicBezTo>
                    <a:pt x="872" y="2"/>
                    <a:pt x="872" y="2"/>
                    <a:pt x="872" y="2"/>
                  </a:cubicBezTo>
                  <a:cubicBezTo>
                    <a:pt x="894" y="2"/>
                    <a:pt x="894" y="2"/>
                    <a:pt x="894" y="2"/>
                  </a:cubicBezTo>
                  <a:cubicBezTo>
                    <a:pt x="894" y="100"/>
                    <a:pt x="894" y="100"/>
                    <a:pt x="894" y="100"/>
                  </a:cubicBezTo>
                  <a:lnTo>
                    <a:pt x="894" y="182"/>
                  </a:lnTo>
                  <a:close/>
                  <a:moveTo>
                    <a:pt x="1085" y="182"/>
                  </a:moveTo>
                  <a:cubicBezTo>
                    <a:pt x="1063" y="182"/>
                    <a:pt x="1063" y="182"/>
                    <a:pt x="1063" y="182"/>
                  </a:cubicBezTo>
                  <a:cubicBezTo>
                    <a:pt x="1063" y="51"/>
                    <a:pt x="1063" y="51"/>
                    <a:pt x="1063" y="51"/>
                  </a:cubicBezTo>
                  <a:cubicBezTo>
                    <a:pt x="1017" y="154"/>
                    <a:pt x="1017" y="154"/>
                    <a:pt x="1017" y="154"/>
                  </a:cubicBezTo>
                  <a:cubicBezTo>
                    <a:pt x="999" y="154"/>
                    <a:pt x="999" y="154"/>
                    <a:pt x="999" y="154"/>
                  </a:cubicBezTo>
                  <a:cubicBezTo>
                    <a:pt x="952" y="51"/>
                    <a:pt x="952" y="51"/>
                    <a:pt x="952" y="51"/>
                  </a:cubicBezTo>
                  <a:cubicBezTo>
                    <a:pt x="952" y="182"/>
                    <a:pt x="952" y="182"/>
                    <a:pt x="952" y="182"/>
                  </a:cubicBezTo>
                  <a:cubicBezTo>
                    <a:pt x="930" y="182"/>
                    <a:pt x="930" y="182"/>
                    <a:pt x="930" y="182"/>
                  </a:cubicBezTo>
                  <a:cubicBezTo>
                    <a:pt x="930" y="2"/>
                    <a:pt x="930" y="2"/>
                    <a:pt x="930" y="2"/>
                  </a:cubicBezTo>
                  <a:cubicBezTo>
                    <a:pt x="951" y="2"/>
                    <a:pt x="951" y="2"/>
                    <a:pt x="951" y="2"/>
                  </a:cubicBezTo>
                  <a:cubicBezTo>
                    <a:pt x="951" y="2"/>
                    <a:pt x="951" y="2"/>
                    <a:pt x="951" y="2"/>
                  </a:cubicBezTo>
                  <a:cubicBezTo>
                    <a:pt x="1008" y="126"/>
                    <a:pt x="1008" y="126"/>
                    <a:pt x="1008" y="126"/>
                  </a:cubicBezTo>
                  <a:cubicBezTo>
                    <a:pt x="1064" y="2"/>
                    <a:pt x="1064" y="2"/>
                    <a:pt x="1064" y="2"/>
                  </a:cubicBezTo>
                  <a:cubicBezTo>
                    <a:pt x="1085" y="2"/>
                    <a:pt x="1085" y="2"/>
                    <a:pt x="1085" y="2"/>
                  </a:cubicBezTo>
                  <a:lnTo>
                    <a:pt x="1085" y="182"/>
                  </a:lnTo>
                  <a:close/>
                  <a:moveTo>
                    <a:pt x="1168" y="183"/>
                  </a:moveTo>
                  <a:cubicBezTo>
                    <a:pt x="1141" y="183"/>
                    <a:pt x="1123" y="176"/>
                    <a:pt x="1106" y="159"/>
                  </a:cubicBezTo>
                  <a:cubicBezTo>
                    <a:pt x="1106" y="158"/>
                    <a:pt x="1106" y="158"/>
                    <a:pt x="1106" y="158"/>
                  </a:cubicBezTo>
                  <a:cubicBezTo>
                    <a:pt x="1120" y="144"/>
                    <a:pt x="1120" y="144"/>
                    <a:pt x="1120" y="144"/>
                  </a:cubicBezTo>
                  <a:cubicBezTo>
                    <a:pt x="1121" y="145"/>
                    <a:pt x="1121" y="145"/>
                    <a:pt x="1121" y="145"/>
                  </a:cubicBezTo>
                  <a:cubicBezTo>
                    <a:pt x="1135" y="159"/>
                    <a:pt x="1148" y="164"/>
                    <a:pt x="1168" y="164"/>
                  </a:cubicBezTo>
                  <a:cubicBezTo>
                    <a:pt x="1194" y="164"/>
                    <a:pt x="1209" y="152"/>
                    <a:pt x="1209" y="132"/>
                  </a:cubicBezTo>
                  <a:cubicBezTo>
                    <a:pt x="1209" y="123"/>
                    <a:pt x="1207" y="116"/>
                    <a:pt x="1201" y="111"/>
                  </a:cubicBezTo>
                  <a:cubicBezTo>
                    <a:pt x="1196" y="106"/>
                    <a:pt x="1191" y="104"/>
                    <a:pt x="1179" y="102"/>
                  </a:cubicBezTo>
                  <a:cubicBezTo>
                    <a:pt x="1158" y="99"/>
                    <a:pt x="1158" y="99"/>
                    <a:pt x="1158" y="99"/>
                  </a:cubicBezTo>
                  <a:cubicBezTo>
                    <a:pt x="1143" y="97"/>
                    <a:pt x="1133" y="93"/>
                    <a:pt x="1125" y="86"/>
                  </a:cubicBezTo>
                  <a:cubicBezTo>
                    <a:pt x="1115" y="77"/>
                    <a:pt x="1111" y="66"/>
                    <a:pt x="1111" y="51"/>
                  </a:cubicBezTo>
                  <a:cubicBezTo>
                    <a:pt x="1111" y="20"/>
                    <a:pt x="1133" y="0"/>
                    <a:pt x="1169" y="0"/>
                  </a:cubicBezTo>
                  <a:cubicBezTo>
                    <a:pt x="1191" y="0"/>
                    <a:pt x="1207" y="6"/>
                    <a:pt x="1222" y="20"/>
                  </a:cubicBezTo>
                  <a:cubicBezTo>
                    <a:pt x="1223" y="21"/>
                    <a:pt x="1223" y="21"/>
                    <a:pt x="1223" y="21"/>
                  </a:cubicBezTo>
                  <a:cubicBezTo>
                    <a:pt x="1209" y="35"/>
                    <a:pt x="1209" y="35"/>
                    <a:pt x="1209" y="35"/>
                  </a:cubicBezTo>
                  <a:cubicBezTo>
                    <a:pt x="1208" y="34"/>
                    <a:pt x="1208" y="34"/>
                    <a:pt x="1208" y="34"/>
                  </a:cubicBezTo>
                  <a:cubicBezTo>
                    <a:pt x="1197" y="23"/>
                    <a:pt x="1185" y="19"/>
                    <a:pt x="1168" y="19"/>
                  </a:cubicBezTo>
                  <a:cubicBezTo>
                    <a:pt x="1146" y="19"/>
                    <a:pt x="1132" y="31"/>
                    <a:pt x="1132" y="51"/>
                  </a:cubicBezTo>
                  <a:cubicBezTo>
                    <a:pt x="1132" y="59"/>
                    <a:pt x="1134" y="66"/>
                    <a:pt x="1139" y="70"/>
                  </a:cubicBezTo>
                  <a:cubicBezTo>
                    <a:pt x="1144" y="75"/>
                    <a:pt x="1152" y="78"/>
                    <a:pt x="1162" y="79"/>
                  </a:cubicBezTo>
                  <a:cubicBezTo>
                    <a:pt x="1182" y="83"/>
                    <a:pt x="1182" y="83"/>
                    <a:pt x="1182" y="83"/>
                  </a:cubicBezTo>
                  <a:cubicBezTo>
                    <a:pt x="1199" y="85"/>
                    <a:pt x="1207" y="88"/>
                    <a:pt x="1215" y="96"/>
                  </a:cubicBezTo>
                  <a:cubicBezTo>
                    <a:pt x="1225" y="104"/>
                    <a:pt x="1231" y="117"/>
                    <a:pt x="1231" y="132"/>
                  </a:cubicBezTo>
                  <a:cubicBezTo>
                    <a:pt x="1231" y="163"/>
                    <a:pt x="1206" y="183"/>
                    <a:pt x="1168" y="183"/>
                  </a:cubicBezTo>
                  <a:close/>
                  <a:moveTo>
                    <a:pt x="499" y="182"/>
                  </a:moveTo>
                  <a:cubicBezTo>
                    <a:pt x="495" y="182"/>
                    <a:pt x="495" y="182"/>
                    <a:pt x="495" y="182"/>
                  </a:cubicBezTo>
                  <a:cubicBezTo>
                    <a:pt x="475" y="182"/>
                    <a:pt x="462" y="168"/>
                    <a:pt x="462" y="147"/>
                  </a:cubicBezTo>
                  <a:cubicBezTo>
                    <a:pt x="462" y="73"/>
                    <a:pt x="462" y="73"/>
                    <a:pt x="462" y="73"/>
                  </a:cubicBezTo>
                  <a:cubicBezTo>
                    <a:pt x="446" y="73"/>
                    <a:pt x="446" y="73"/>
                    <a:pt x="446" y="73"/>
                  </a:cubicBezTo>
                  <a:cubicBezTo>
                    <a:pt x="446" y="56"/>
                    <a:pt x="446" y="56"/>
                    <a:pt x="446" y="56"/>
                  </a:cubicBezTo>
                  <a:cubicBezTo>
                    <a:pt x="462" y="56"/>
                    <a:pt x="462" y="56"/>
                    <a:pt x="462" y="56"/>
                  </a:cubicBezTo>
                  <a:cubicBezTo>
                    <a:pt x="462" y="19"/>
                    <a:pt x="462" y="19"/>
                    <a:pt x="462" y="19"/>
                  </a:cubicBezTo>
                  <a:cubicBezTo>
                    <a:pt x="482" y="19"/>
                    <a:pt x="482" y="19"/>
                    <a:pt x="482" y="19"/>
                  </a:cubicBezTo>
                  <a:cubicBezTo>
                    <a:pt x="482" y="56"/>
                    <a:pt x="482" y="56"/>
                    <a:pt x="482" y="56"/>
                  </a:cubicBezTo>
                  <a:cubicBezTo>
                    <a:pt x="509" y="56"/>
                    <a:pt x="509" y="56"/>
                    <a:pt x="509" y="56"/>
                  </a:cubicBezTo>
                  <a:cubicBezTo>
                    <a:pt x="509" y="73"/>
                    <a:pt x="509" y="73"/>
                    <a:pt x="509" y="73"/>
                  </a:cubicBezTo>
                  <a:cubicBezTo>
                    <a:pt x="482" y="73"/>
                    <a:pt x="482" y="73"/>
                    <a:pt x="482" y="73"/>
                  </a:cubicBezTo>
                  <a:cubicBezTo>
                    <a:pt x="482" y="147"/>
                    <a:pt x="482" y="147"/>
                    <a:pt x="482" y="147"/>
                  </a:cubicBezTo>
                  <a:cubicBezTo>
                    <a:pt x="482" y="158"/>
                    <a:pt x="488" y="164"/>
                    <a:pt x="498" y="164"/>
                  </a:cubicBezTo>
                  <a:cubicBezTo>
                    <a:pt x="499" y="164"/>
                    <a:pt x="499" y="164"/>
                    <a:pt x="499" y="164"/>
                  </a:cubicBezTo>
                  <a:cubicBezTo>
                    <a:pt x="499" y="165"/>
                    <a:pt x="499" y="165"/>
                    <a:pt x="499" y="165"/>
                  </a:cubicBezTo>
                  <a:lnTo>
                    <a:pt x="499" y="182"/>
                  </a:lnTo>
                  <a:close/>
                  <a:moveTo>
                    <a:pt x="616" y="182"/>
                  </a:moveTo>
                  <a:cubicBezTo>
                    <a:pt x="612" y="182"/>
                    <a:pt x="612" y="182"/>
                    <a:pt x="612" y="182"/>
                  </a:cubicBezTo>
                  <a:cubicBezTo>
                    <a:pt x="591" y="182"/>
                    <a:pt x="579" y="169"/>
                    <a:pt x="579" y="148"/>
                  </a:cubicBezTo>
                  <a:cubicBezTo>
                    <a:pt x="579" y="2"/>
                    <a:pt x="579" y="2"/>
                    <a:pt x="579" y="2"/>
                  </a:cubicBezTo>
                  <a:cubicBezTo>
                    <a:pt x="600" y="2"/>
                    <a:pt x="600" y="2"/>
                    <a:pt x="600" y="2"/>
                  </a:cubicBezTo>
                  <a:cubicBezTo>
                    <a:pt x="600" y="147"/>
                    <a:pt x="600" y="147"/>
                    <a:pt x="600" y="147"/>
                  </a:cubicBezTo>
                  <a:cubicBezTo>
                    <a:pt x="600" y="159"/>
                    <a:pt x="604" y="164"/>
                    <a:pt x="615" y="164"/>
                  </a:cubicBezTo>
                  <a:cubicBezTo>
                    <a:pt x="616" y="164"/>
                    <a:pt x="616" y="164"/>
                    <a:pt x="616" y="164"/>
                  </a:cubicBezTo>
                  <a:cubicBezTo>
                    <a:pt x="616" y="165"/>
                    <a:pt x="616" y="165"/>
                    <a:pt x="616" y="165"/>
                  </a:cubicBezTo>
                  <a:lnTo>
                    <a:pt x="616" y="182"/>
                  </a:lnTo>
                  <a:close/>
                </a:path>
              </a:pathLst>
            </a:custGeom>
            <a:solidFill>
              <a:srgbClr val="77787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9"/>
            <p:cNvSpPr>
              <a:spLocks noEditPoints="1"/>
            </p:cNvSpPr>
            <p:nvPr userDrawn="1"/>
          </p:nvSpPr>
          <p:spPr bwMode="gray">
            <a:xfrm>
              <a:off x="7474095" y="5549900"/>
              <a:ext cx="76200" cy="41275"/>
            </a:xfrm>
            <a:custGeom>
              <a:avLst/>
              <a:gdLst>
                <a:gd name="T0" fmla="*/ 12 w 48"/>
                <a:gd name="T1" fmla="*/ 4 h 26"/>
                <a:gd name="T2" fmla="*/ 12 w 48"/>
                <a:gd name="T3" fmla="*/ 26 h 26"/>
                <a:gd name="T4" fmla="*/ 7 w 48"/>
                <a:gd name="T5" fmla="*/ 26 h 26"/>
                <a:gd name="T6" fmla="*/ 7 w 48"/>
                <a:gd name="T7" fmla="*/ 4 h 26"/>
                <a:gd name="T8" fmla="*/ 0 w 48"/>
                <a:gd name="T9" fmla="*/ 4 h 26"/>
                <a:gd name="T10" fmla="*/ 0 w 48"/>
                <a:gd name="T11" fmla="*/ 0 h 26"/>
                <a:gd name="T12" fmla="*/ 18 w 48"/>
                <a:gd name="T13" fmla="*/ 0 h 26"/>
                <a:gd name="T14" fmla="*/ 18 w 48"/>
                <a:gd name="T15" fmla="*/ 4 h 26"/>
                <a:gd name="T16" fmla="*/ 12 w 48"/>
                <a:gd name="T17" fmla="*/ 4 h 26"/>
                <a:gd name="T18" fmla="*/ 43 w 48"/>
                <a:gd name="T19" fmla="*/ 26 h 26"/>
                <a:gd name="T20" fmla="*/ 43 w 48"/>
                <a:gd name="T21" fmla="*/ 9 h 26"/>
                <a:gd name="T22" fmla="*/ 37 w 48"/>
                <a:gd name="T23" fmla="*/ 20 h 26"/>
                <a:gd name="T24" fmla="*/ 33 w 48"/>
                <a:gd name="T25" fmla="*/ 20 h 26"/>
                <a:gd name="T26" fmla="*/ 27 w 48"/>
                <a:gd name="T27" fmla="*/ 9 h 26"/>
                <a:gd name="T28" fmla="*/ 27 w 48"/>
                <a:gd name="T29" fmla="*/ 26 h 26"/>
                <a:gd name="T30" fmla="*/ 23 w 48"/>
                <a:gd name="T31" fmla="*/ 26 h 26"/>
                <a:gd name="T32" fmla="*/ 23 w 48"/>
                <a:gd name="T33" fmla="*/ 0 h 26"/>
                <a:gd name="T34" fmla="*/ 27 w 48"/>
                <a:gd name="T35" fmla="*/ 0 h 26"/>
                <a:gd name="T36" fmla="*/ 35 w 48"/>
                <a:gd name="T37" fmla="*/ 15 h 26"/>
                <a:gd name="T38" fmla="*/ 43 w 48"/>
                <a:gd name="T39" fmla="*/ 0 h 26"/>
                <a:gd name="T40" fmla="*/ 48 w 48"/>
                <a:gd name="T41" fmla="*/ 0 h 26"/>
                <a:gd name="T42" fmla="*/ 48 w 48"/>
                <a:gd name="T43" fmla="*/ 26 h 26"/>
                <a:gd name="T44" fmla="*/ 43 w 48"/>
                <a:gd name="T45" fmla="*/ 26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48" h="26">
                  <a:moveTo>
                    <a:pt x="12" y="4"/>
                  </a:moveTo>
                  <a:lnTo>
                    <a:pt x="12" y="26"/>
                  </a:lnTo>
                  <a:lnTo>
                    <a:pt x="7" y="26"/>
                  </a:lnTo>
                  <a:lnTo>
                    <a:pt x="7" y="4"/>
                  </a:lnTo>
                  <a:lnTo>
                    <a:pt x="0" y="4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4"/>
                  </a:lnTo>
                  <a:lnTo>
                    <a:pt x="12" y="4"/>
                  </a:lnTo>
                  <a:close/>
                  <a:moveTo>
                    <a:pt x="43" y="26"/>
                  </a:moveTo>
                  <a:lnTo>
                    <a:pt x="43" y="9"/>
                  </a:lnTo>
                  <a:lnTo>
                    <a:pt x="37" y="20"/>
                  </a:lnTo>
                  <a:lnTo>
                    <a:pt x="33" y="20"/>
                  </a:lnTo>
                  <a:lnTo>
                    <a:pt x="27" y="9"/>
                  </a:lnTo>
                  <a:lnTo>
                    <a:pt x="27" y="26"/>
                  </a:lnTo>
                  <a:lnTo>
                    <a:pt x="23" y="26"/>
                  </a:lnTo>
                  <a:lnTo>
                    <a:pt x="23" y="0"/>
                  </a:lnTo>
                  <a:lnTo>
                    <a:pt x="27" y="0"/>
                  </a:lnTo>
                  <a:lnTo>
                    <a:pt x="35" y="15"/>
                  </a:lnTo>
                  <a:lnTo>
                    <a:pt x="43" y="0"/>
                  </a:lnTo>
                  <a:lnTo>
                    <a:pt x="48" y="0"/>
                  </a:lnTo>
                  <a:lnTo>
                    <a:pt x="48" y="26"/>
                  </a:lnTo>
                  <a:lnTo>
                    <a:pt x="43" y="26"/>
                  </a:lnTo>
                  <a:close/>
                </a:path>
              </a:pathLst>
            </a:custGeom>
            <a:solidFill>
              <a:srgbClr val="414042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7"/>
            <p:cNvSpPr>
              <a:spLocks noEditPoints="1"/>
            </p:cNvSpPr>
            <p:nvPr userDrawn="1"/>
          </p:nvSpPr>
          <p:spPr bwMode="gray">
            <a:xfrm>
              <a:off x="4813445" y="5438775"/>
              <a:ext cx="549275" cy="493712"/>
            </a:xfrm>
            <a:custGeom>
              <a:avLst/>
              <a:gdLst>
                <a:gd name="T0" fmla="*/ 351 w 351"/>
                <a:gd name="T1" fmla="*/ 69 h 314"/>
                <a:gd name="T2" fmla="*/ 319 w 351"/>
                <a:gd name="T3" fmla="*/ 87 h 314"/>
                <a:gd name="T4" fmla="*/ 264 w 351"/>
                <a:gd name="T5" fmla="*/ 32 h 314"/>
                <a:gd name="T6" fmla="*/ 283 w 351"/>
                <a:gd name="T7" fmla="*/ 0 h 314"/>
                <a:gd name="T8" fmla="*/ 351 w 351"/>
                <a:gd name="T9" fmla="*/ 69 h 314"/>
                <a:gd name="T10" fmla="*/ 37 w 351"/>
                <a:gd name="T11" fmla="*/ 163 h 314"/>
                <a:gd name="T12" fmla="*/ 0 w 351"/>
                <a:gd name="T13" fmla="*/ 163 h 314"/>
                <a:gd name="T14" fmla="*/ 25 w 351"/>
                <a:gd name="T15" fmla="*/ 257 h 314"/>
                <a:gd name="T16" fmla="*/ 57 w 351"/>
                <a:gd name="T17" fmla="*/ 239 h 314"/>
                <a:gd name="T18" fmla="*/ 37 w 351"/>
                <a:gd name="T19" fmla="*/ 163 h 314"/>
                <a:gd name="T20" fmla="*/ 130 w 351"/>
                <a:gd name="T21" fmla="*/ 63 h 314"/>
                <a:gd name="T22" fmla="*/ 112 w 351"/>
                <a:gd name="T23" fmla="*/ 31 h 314"/>
                <a:gd name="T24" fmla="*/ 37 w 351"/>
                <a:gd name="T25" fmla="*/ 163 h 314"/>
                <a:gd name="T26" fmla="*/ 72 w 351"/>
                <a:gd name="T27" fmla="*/ 163 h 314"/>
                <a:gd name="T28" fmla="*/ 130 w 351"/>
                <a:gd name="T29" fmla="*/ 63 h 314"/>
                <a:gd name="T30" fmla="*/ 88 w 351"/>
                <a:gd name="T31" fmla="*/ 221 h 314"/>
                <a:gd name="T32" fmla="*/ 57 w 351"/>
                <a:gd name="T33" fmla="*/ 239 h 314"/>
                <a:gd name="T34" fmla="*/ 188 w 351"/>
                <a:gd name="T35" fmla="*/ 314 h 314"/>
                <a:gd name="T36" fmla="*/ 188 w 351"/>
                <a:gd name="T37" fmla="*/ 278 h 314"/>
                <a:gd name="T38" fmla="*/ 88 w 351"/>
                <a:gd name="T39" fmla="*/ 221 h 3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351" h="314">
                  <a:moveTo>
                    <a:pt x="351" y="69"/>
                  </a:moveTo>
                  <a:cubicBezTo>
                    <a:pt x="319" y="87"/>
                    <a:pt x="319" y="87"/>
                    <a:pt x="319" y="87"/>
                  </a:cubicBezTo>
                  <a:cubicBezTo>
                    <a:pt x="306" y="64"/>
                    <a:pt x="287" y="45"/>
                    <a:pt x="264" y="32"/>
                  </a:cubicBezTo>
                  <a:cubicBezTo>
                    <a:pt x="283" y="0"/>
                    <a:pt x="283" y="0"/>
                    <a:pt x="283" y="0"/>
                  </a:cubicBezTo>
                  <a:cubicBezTo>
                    <a:pt x="311" y="16"/>
                    <a:pt x="335" y="40"/>
                    <a:pt x="351" y="69"/>
                  </a:cubicBezTo>
                  <a:close/>
                  <a:moveTo>
                    <a:pt x="37" y="163"/>
                  </a:moveTo>
                  <a:cubicBezTo>
                    <a:pt x="0" y="163"/>
                    <a:pt x="0" y="163"/>
                    <a:pt x="0" y="163"/>
                  </a:cubicBezTo>
                  <a:cubicBezTo>
                    <a:pt x="0" y="197"/>
                    <a:pt x="9" y="230"/>
                    <a:pt x="25" y="257"/>
                  </a:cubicBezTo>
                  <a:cubicBezTo>
                    <a:pt x="57" y="239"/>
                    <a:pt x="57" y="239"/>
                    <a:pt x="57" y="239"/>
                  </a:cubicBezTo>
                  <a:cubicBezTo>
                    <a:pt x="44" y="216"/>
                    <a:pt x="37" y="190"/>
                    <a:pt x="37" y="163"/>
                  </a:cubicBezTo>
                  <a:close/>
                  <a:moveTo>
                    <a:pt x="130" y="63"/>
                  </a:moveTo>
                  <a:cubicBezTo>
                    <a:pt x="112" y="31"/>
                    <a:pt x="112" y="31"/>
                    <a:pt x="112" y="31"/>
                  </a:cubicBezTo>
                  <a:cubicBezTo>
                    <a:pt x="67" y="58"/>
                    <a:pt x="37" y="107"/>
                    <a:pt x="37" y="163"/>
                  </a:cubicBezTo>
                  <a:cubicBezTo>
                    <a:pt x="72" y="163"/>
                    <a:pt x="72" y="163"/>
                    <a:pt x="72" y="163"/>
                  </a:cubicBezTo>
                  <a:cubicBezTo>
                    <a:pt x="72" y="120"/>
                    <a:pt x="96" y="83"/>
                    <a:pt x="130" y="63"/>
                  </a:cubicBezTo>
                  <a:close/>
                  <a:moveTo>
                    <a:pt x="88" y="221"/>
                  </a:moveTo>
                  <a:cubicBezTo>
                    <a:pt x="57" y="239"/>
                    <a:pt x="57" y="239"/>
                    <a:pt x="57" y="239"/>
                  </a:cubicBezTo>
                  <a:cubicBezTo>
                    <a:pt x="83" y="284"/>
                    <a:pt x="132" y="314"/>
                    <a:pt x="188" y="314"/>
                  </a:cubicBezTo>
                  <a:cubicBezTo>
                    <a:pt x="188" y="278"/>
                    <a:pt x="188" y="278"/>
                    <a:pt x="188" y="278"/>
                  </a:cubicBezTo>
                  <a:cubicBezTo>
                    <a:pt x="145" y="278"/>
                    <a:pt x="108" y="255"/>
                    <a:pt x="88" y="221"/>
                  </a:cubicBezTo>
                  <a:close/>
                </a:path>
              </a:pathLst>
            </a:custGeom>
            <a:solidFill>
              <a:srgbClr val="ACDAF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8"/>
            <p:cNvSpPr>
              <a:spLocks noEditPoints="1"/>
            </p:cNvSpPr>
            <p:nvPr userDrawn="1"/>
          </p:nvSpPr>
          <p:spPr bwMode="gray">
            <a:xfrm>
              <a:off x="4813445" y="5397500"/>
              <a:ext cx="442913" cy="593725"/>
            </a:xfrm>
            <a:custGeom>
              <a:avLst/>
              <a:gdLst>
                <a:gd name="T0" fmla="*/ 25 w 283"/>
                <a:gd name="T1" fmla="*/ 283 h 377"/>
                <a:gd name="T2" fmla="*/ 57 w 283"/>
                <a:gd name="T3" fmla="*/ 265 h 377"/>
                <a:gd name="T4" fmla="*/ 188 w 283"/>
                <a:gd name="T5" fmla="*/ 340 h 377"/>
                <a:gd name="T6" fmla="*/ 264 w 283"/>
                <a:gd name="T7" fmla="*/ 320 h 377"/>
                <a:gd name="T8" fmla="*/ 282 w 283"/>
                <a:gd name="T9" fmla="*/ 352 h 377"/>
                <a:gd name="T10" fmla="*/ 188 w 283"/>
                <a:gd name="T11" fmla="*/ 377 h 377"/>
                <a:gd name="T12" fmla="*/ 25 w 283"/>
                <a:gd name="T13" fmla="*/ 283 h 377"/>
                <a:gd name="T14" fmla="*/ 188 w 283"/>
                <a:gd name="T15" fmla="*/ 37 h 377"/>
                <a:gd name="T16" fmla="*/ 264 w 283"/>
                <a:gd name="T17" fmla="*/ 58 h 377"/>
                <a:gd name="T18" fmla="*/ 283 w 283"/>
                <a:gd name="T19" fmla="*/ 26 h 377"/>
                <a:gd name="T20" fmla="*/ 188 w 283"/>
                <a:gd name="T21" fmla="*/ 0 h 377"/>
                <a:gd name="T22" fmla="*/ 0 w 283"/>
                <a:gd name="T23" fmla="*/ 189 h 377"/>
                <a:gd name="T24" fmla="*/ 37 w 283"/>
                <a:gd name="T25" fmla="*/ 189 h 377"/>
                <a:gd name="T26" fmla="*/ 188 w 283"/>
                <a:gd name="T27" fmla="*/ 37 h 3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3" h="377">
                  <a:moveTo>
                    <a:pt x="25" y="283"/>
                  </a:moveTo>
                  <a:cubicBezTo>
                    <a:pt x="57" y="265"/>
                    <a:pt x="57" y="265"/>
                    <a:pt x="57" y="265"/>
                  </a:cubicBezTo>
                  <a:cubicBezTo>
                    <a:pt x="83" y="310"/>
                    <a:pt x="132" y="340"/>
                    <a:pt x="188" y="340"/>
                  </a:cubicBezTo>
                  <a:cubicBezTo>
                    <a:pt x="216" y="340"/>
                    <a:pt x="241" y="332"/>
                    <a:pt x="264" y="320"/>
                  </a:cubicBezTo>
                  <a:cubicBezTo>
                    <a:pt x="282" y="352"/>
                    <a:pt x="282" y="352"/>
                    <a:pt x="282" y="352"/>
                  </a:cubicBezTo>
                  <a:cubicBezTo>
                    <a:pt x="255" y="368"/>
                    <a:pt x="222" y="377"/>
                    <a:pt x="188" y="377"/>
                  </a:cubicBezTo>
                  <a:cubicBezTo>
                    <a:pt x="118" y="377"/>
                    <a:pt x="58" y="339"/>
                    <a:pt x="25" y="283"/>
                  </a:cubicBezTo>
                  <a:close/>
                  <a:moveTo>
                    <a:pt x="188" y="37"/>
                  </a:moveTo>
                  <a:cubicBezTo>
                    <a:pt x="216" y="37"/>
                    <a:pt x="242" y="45"/>
                    <a:pt x="264" y="58"/>
                  </a:cubicBezTo>
                  <a:cubicBezTo>
                    <a:pt x="283" y="26"/>
                    <a:pt x="283" y="26"/>
                    <a:pt x="283" y="26"/>
                  </a:cubicBezTo>
                  <a:cubicBezTo>
                    <a:pt x="255" y="10"/>
                    <a:pt x="222" y="0"/>
                    <a:pt x="188" y="0"/>
                  </a:cubicBezTo>
                  <a:cubicBezTo>
                    <a:pt x="84" y="0"/>
                    <a:pt x="0" y="85"/>
                    <a:pt x="0" y="189"/>
                  </a:cubicBezTo>
                  <a:cubicBezTo>
                    <a:pt x="37" y="189"/>
                    <a:pt x="37" y="189"/>
                    <a:pt x="37" y="189"/>
                  </a:cubicBezTo>
                  <a:cubicBezTo>
                    <a:pt x="37" y="105"/>
                    <a:pt x="104" y="37"/>
                    <a:pt x="188" y="37"/>
                  </a:cubicBezTo>
                  <a:close/>
                </a:path>
              </a:pathLst>
            </a:custGeom>
            <a:solidFill>
              <a:srgbClr val="00AAE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9"/>
            <p:cNvSpPr>
              <a:spLocks noEditPoints="1"/>
            </p:cNvSpPr>
            <p:nvPr userDrawn="1"/>
          </p:nvSpPr>
          <p:spPr bwMode="gray">
            <a:xfrm>
              <a:off x="4926157" y="5511800"/>
              <a:ext cx="476250" cy="365125"/>
            </a:xfrm>
            <a:custGeom>
              <a:avLst/>
              <a:gdLst>
                <a:gd name="T0" fmla="*/ 247 w 304"/>
                <a:gd name="T1" fmla="*/ 40 h 231"/>
                <a:gd name="T2" fmla="*/ 279 w 304"/>
                <a:gd name="T3" fmla="*/ 22 h 231"/>
                <a:gd name="T4" fmla="*/ 304 w 304"/>
                <a:gd name="T5" fmla="*/ 116 h 231"/>
                <a:gd name="T6" fmla="*/ 279 w 304"/>
                <a:gd name="T7" fmla="*/ 210 h 231"/>
                <a:gd name="T8" fmla="*/ 247 w 304"/>
                <a:gd name="T9" fmla="*/ 191 h 231"/>
                <a:gd name="T10" fmla="*/ 267 w 304"/>
                <a:gd name="T11" fmla="*/ 116 h 231"/>
                <a:gd name="T12" fmla="*/ 247 w 304"/>
                <a:gd name="T13" fmla="*/ 40 h 231"/>
                <a:gd name="T14" fmla="*/ 223 w 304"/>
                <a:gd name="T15" fmla="*/ 222 h 231"/>
                <a:gd name="T16" fmla="*/ 198 w 304"/>
                <a:gd name="T17" fmla="*/ 197 h 231"/>
                <a:gd name="T18" fmla="*/ 116 w 304"/>
                <a:gd name="T19" fmla="*/ 231 h 231"/>
                <a:gd name="T20" fmla="*/ 0 w 304"/>
                <a:gd name="T21" fmla="*/ 116 h 231"/>
                <a:gd name="T22" fmla="*/ 116 w 304"/>
                <a:gd name="T23" fmla="*/ 0 h 231"/>
                <a:gd name="T24" fmla="*/ 231 w 304"/>
                <a:gd name="T25" fmla="*/ 116 h 231"/>
                <a:gd name="T26" fmla="*/ 216 w 304"/>
                <a:gd name="T27" fmla="*/ 173 h 231"/>
                <a:gd name="T28" fmla="*/ 247 w 304"/>
                <a:gd name="T29" fmla="*/ 191 h 231"/>
                <a:gd name="T30" fmla="*/ 223 w 304"/>
                <a:gd name="T31" fmla="*/ 222 h 231"/>
                <a:gd name="T32" fmla="*/ 195 w 304"/>
                <a:gd name="T33" fmla="*/ 116 h 231"/>
                <a:gd name="T34" fmla="*/ 116 w 304"/>
                <a:gd name="T35" fmla="*/ 37 h 231"/>
                <a:gd name="T36" fmla="*/ 37 w 304"/>
                <a:gd name="T37" fmla="*/ 116 h 231"/>
                <a:gd name="T38" fmla="*/ 116 w 304"/>
                <a:gd name="T39" fmla="*/ 194 h 231"/>
                <a:gd name="T40" fmla="*/ 195 w 304"/>
                <a:gd name="T41" fmla="*/ 116 h 2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304" h="231">
                  <a:moveTo>
                    <a:pt x="247" y="40"/>
                  </a:moveTo>
                  <a:cubicBezTo>
                    <a:pt x="279" y="22"/>
                    <a:pt x="279" y="22"/>
                    <a:pt x="279" y="22"/>
                  </a:cubicBezTo>
                  <a:cubicBezTo>
                    <a:pt x="295" y="49"/>
                    <a:pt x="304" y="81"/>
                    <a:pt x="304" y="116"/>
                  </a:cubicBezTo>
                  <a:cubicBezTo>
                    <a:pt x="304" y="150"/>
                    <a:pt x="295" y="182"/>
                    <a:pt x="279" y="210"/>
                  </a:cubicBezTo>
                  <a:cubicBezTo>
                    <a:pt x="247" y="191"/>
                    <a:pt x="247" y="191"/>
                    <a:pt x="247" y="191"/>
                  </a:cubicBezTo>
                  <a:cubicBezTo>
                    <a:pt x="260" y="169"/>
                    <a:pt x="267" y="143"/>
                    <a:pt x="267" y="116"/>
                  </a:cubicBezTo>
                  <a:cubicBezTo>
                    <a:pt x="267" y="88"/>
                    <a:pt x="260" y="62"/>
                    <a:pt x="247" y="40"/>
                  </a:cubicBezTo>
                  <a:close/>
                  <a:moveTo>
                    <a:pt x="223" y="222"/>
                  </a:moveTo>
                  <a:cubicBezTo>
                    <a:pt x="198" y="197"/>
                    <a:pt x="198" y="197"/>
                    <a:pt x="198" y="197"/>
                  </a:cubicBezTo>
                  <a:cubicBezTo>
                    <a:pt x="177" y="218"/>
                    <a:pt x="148" y="231"/>
                    <a:pt x="116" y="231"/>
                  </a:cubicBezTo>
                  <a:cubicBezTo>
                    <a:pt x="52" y="231"/>
                    <a:pt x="0" y="179"/>
                    <a:pt x="0" y="116"/>
                  </a:cubicBezTo>
                  <a:cubicBezTo>
                    <a:pt x="0" y="52"/>
                    <a:pt x="52" y="0"/>
                    <a:pt x="116" y="0"/>
                  </a:cubicBezTo>
                  <a:cubicBezTo>
                    <a:pt x="180" y="0"/>
                    <a:pt x="231" y="52"/>
                    <a:pt x="231" y="116"/>
                  </a:cubicBezTo>
                  <a:cubicBezTo>
                    <a:pt x="231" y="137"/>
                    <a:pt x="226" y="156"/>
                    <a:pt x="216" y="173"/>
                  </a:cubicBezTo>
                  <a:cubicBezTo>
                    <a:pt x="247" y="191"/>
                    <a:pt x="247" y="191"/>
                    <a:pt x="247" y="191"/>
                  </a:cubicBezTo>
                  <a:cubicBezTo>
                    <a:pt x="240" y="203"/>
                    <a:pt x="232" y="213"/>
                    <a:pt x="223" y="222"/>
                  </a:cubicBezTo>
                  <a:close/>
                  <a:moveTo>
                    <a:pt x="195" y="116"/>
                  </a:moveTo>
                  <a:cubicBezTo>
                    <a:pt x="195" y="72"/>
                    <a:pt x="159" y="37"/>
                    <a:pt x="116" y="37"/>
                  </a:cubicBezTo>
                  <a:cubicBezTo>
                    <a:pt x="72" y="37"/>
                    <a:pt x="37" y="72"/>
                    <a:pt x="37" y="116"/>
                  </a:cubicBezTo>
                  <a:cubicBezTo>
                    <a:pt x="37" y="159"/>
                    <a:pt x="72" y="194"/>
                    <a:pt x="116" y="194"/>
                  </a:cubicBezTo>
                  <a:cubicBezTo>
                    <a:pt x="159" y="194"/>
                    <a:pt x="195" y="159"/>
                    <a:pt x="195" y="116"/>
                  </a:cubicBezTo>
                  <a:close/>
                </a:path>
              </a:pathLst>
            </a:custGeom>
            <a:solidFill>
              <a:srgbClr val="743C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xmlns="" val="958264868"/>
      </p:ext>
    </p:extLst>
  </p:cSld>
  <p:clrMap bg1="lt1" tx1="dk1" bg2="lt2" tx2="dk2" accent1="accent1" accent2="accent2" accent3="accent3" accent4="accent4" accent5="accent5" accent6="accent6" hlink="hlink" folHlink="folHlink"/>
  <p:hf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lide Image Placeholder 14"/>
          <p:cNvSpPr>
            <a:spLocks noGrp="1" noRot="1" noChangeAspect="1"/>
          </p:cNvSpPr>
          <p:nvPr>
            <p:ph type="sldImg" idx="2"/>
          </p:nvPr>
        </p:nvSpPr>
        <p:spPr>
          <a:xfrm>
            <a:off x="3746146" y="6576746"/>
            <a:ext cx="2711804" cy="2033854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11" name="Notes Placeholder 10"/>
          <p:cNvSpPr>
            <a:spLocks noGrp="1"/>
          </p:cNvSpPr>
          <p:nvPr>
            <p:ph type="body" sz="quarter" idx="3"/>
          </p:nvPr>
        </p:nvSpPr>
        <p:spPr>
          <a:xfrm>
            <a:off x="387350" y="1104900"/>
            <a:ext cx="6051550" cy="5372100"/>
          </a:xfrm>
          <a:prstGeom prst="rect">
            <a:avLst/>
          </a:prstGeom>
        </p:spPr>
        <p:txBody>
          <a:bodyPr vert="horz" lIns="27432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5"/>
          </p:nvPr>
        </p:nvSpPr>
        <p:spPr>
          <a:xfrm>
            <a:off x="3836997" y="8685213"/>
            <a:ext cx="2668587" cy="306387"/>
          </a:xfrm>
          <a:prstGeom prst="rect">
            <a:avLst/>
          </a:prstGeom>
        </p:spPr>
        <p:txBody>
          <a:bodyPr vert="horz" lIns="91440" tIns="45720" rIns="18288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DADD4AB0-DA56-AC40-9592-4E955E6D4581}" type="slidenum">
              <a:rPr lang="en-US" smtClean="0"/>
              <a:pPr/>
              <a:t>‹Nr.›</a:t>
            </a:fld>
            <a:endParaRPr lang="en-US" dirty="0"/>
          </a:p>
        </p:txBody>
      </p:sp>
      <p:sp>
        <p:nvSpPr>
          <p:cNvPr id="13" name="Header Placeholder 12"/>
          <p:cNvSpPr>
            <a:spLocks noGrp="1"/>
          </p:cNvSpPr>
          <p:nvPr>
            <p:ph type="hdr" sz="quarter"/>
          </p:nvPr>
        </p:nvSpPr>
        <p:spPr>
          <a:xfrm>
            <a:off x="390525" y="323850"/>
            <a:ext cx="3695700" cy="457200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l">
              <a:defRPr sz="1200" b="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idx="1"/>
          </p:nvPr>
        </p:nvSpPr>
        <p:spPr>
          <a:xfrm>
            <a:off x="390525" y="781050"/>
            <a:ext cx="3695700" cy="304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latin typeface="+mj-lt"/>
                <a:cs typeface="Arial" panose="020B0604020202020204" pitchFamily="34" charset="0"/>
              </a:defRPr>
            </a:lvl1pPr>
          </a:lstStyle>
          <a:p>
            <a:fld id="{E81CBADE-A14A-487A-A910-36AD5581741C}" type="datetime1">
              <a:rPr lang="en-US" smtClean="0"/>
              <a:pPr/>
              <a:t>7/17/2017</a:t>
            </a:fld>
            <a:endParaRPr lang="en-US" dirty="0"/>
          </a:p>
        </p:txBody>
      </p:sp>
      <p:grpSp>
        <p:nvGrpSpPr>
          <p:cNvPr id="8" name="Group 7"/>
          <p:cNvGrpSpPr/>
          <p:nvPr/>
        </p:nvGrpSpPr>
        <p:grpSpPr bwMode="gray">
          <a:xfrm>
            <a:off x="5073225" y="406400"/>
            <a:ext cx="1416522" cy="307297"/>
            <a:chOff x="4813445" y="5397500"/>
            <a:chExt cx="2736850" cy="593725"/>
          </a:xfrm>
        </p:grpSpPr>
        <p:sp>
          <p:nvSpPr>
            <p:cNvPr id="9" name="Freeform 8"/>
            <p:cNvSpPr>
              <a:spLocks noEditPoints="1"/>
            </p:cNvSpPr>
            <p:nvPr userDrawn="1"/>
          </p:nvSpPr>
          <p:spPr bwMode="gray">
            <a:xfrm>
              <a:off x="5526232" y="5549900"/>
              <a:ext cx="1927225" cy="301625"/>
            </a:xfrm>
            <a:custGeom>
              <a:avLst/>
              <a:gdLst>
                <a:gd name="T0" fmla="*/ 64 w 1231"/>
                <a:gd name="T1" fmla="*/ 183 h 191"/>
                <a:gd name="T2" fmla="*/ 18 w 1231"/>
                <a:gd name="T3" fmla="*/ 18 h 191"/>
                <a:gd name="T4" fmla="*/ 127 w 1231"/>
                <a:gd name="T5" fmla="*/ 92 h 191"/>
                <a:gd name="T6" fmla="*/ 121 w 1231"/>
                <a:gd name="T7" fmla="*/ 191 h 191"/>
                <a:gd name="T8" fmla="*/ 22 w 1231"/>
                <a:gd name="T9" fmla="*/ 92 h 191"/>
                <a:gd name="T10" fmla="*/ 87 w 1231"/>
                <a:gd name="T11" fmla="*/ 156 h 191"/>
                <a:gd name="T12" fmla="*/ 99 w 1231"/>
                <a:gd name="T13" fmla="*/ 142 h 191"/>
                <a:gd name="T14" fmla="*/ 64 w 1231"/>
                <a:gd name="T15" fmla="*/ 20 h 191"/>
                <a:gd name="T16" fmla="*/ 152 w 1231"/>
                <a:gd name="T17" fmla="*/ 136 h 191"/>
                <a:gd name="T18" fmla="*/ 172 w 1231"/>
                <a:gd name="T19" fmla="*/ 133 h 191"/>
                <a:gd name="T20" fmla="*/ 230 w 1231"/>
                <a:gd name="T21" fmla="*/ 56 h 191"/>
                <a:gd name="T22" fmla="*/ 231 w 1231"/>
                <a:gd name="T23" fmla="*/ 182 h 191"/>
                <a:gd name="T24" fmla="*/ 301 w 1231"/>
                <a:gd name="T25" fmla="*/ 182 h 191"/>
                <a:gd name="T26" fmla="*/ 281 w 1231"/>
                <a:gd name="T27" fmla="*/ 56 h 191"/>
                <a:gd name="T28" fmla="*/ 301 w 1231"/>
                <a:gd name="T29" fmla="*/ 182 h 191"/>
                <a:gd name="T30" fmla="*/ 280 w 1231"/>
                <a:gd name="T31" fmla="*/ 1 h 191"/>
                <a:gd name="T32" fmla="*/ 430 w 1231"/>
                <a:gd name="T33" fmla="*/ 182 h 191"/>
                <a:gd name="T34" fmla="*/ 381 w 1231"/>
                <a:gd name="T35" fmla="*/ 73 h 191"/>
                <a:gd name="T36" fmla="*/ 331 w 1231"/>
                <a:gd name="T37" fmla="*/ 182 h 191"/>
                <a:gd name="T38" fmla="*/ 352 w 1231"/>
                <a:gd name="T39" fmla="*/ 68 h 191"/>
                <a:gd name="T40" fmla="*/ 430 w 1231"/>
                <a:gd name="T41" fmla="*/ 102 h 191"/>
                <a:gd name="T42" fmla="*/ 529 w 1231"/>
                <a:gd name="T43" fmla="*/ 182 h 191"/>
                <a:gd name="T44" fmla="*/ 550 w 1231"/>
                <a:gd name="T45" fmla="*/ 56 h 191"/>
                <a:gd name="T46" fmla="*/ 551 w 1231"/>
                <a:gd name="T47" fmla="*/ 24 h 191"/>
                <a:gd name="T48" fmla="*/ 551 w 1231"/>
                <a:gd name="T49" fmla="*/ 1 h 191"/>
                <a:gd name="T50" fmla="*/ 631 w 1231"/>
                <a:gd name="T51" fmla="*/ 119 h 191"/>
                <a:gd name="T52" fmla="*/ 735 w 1231"/>
                <a:gd name="T53" fmla="*/ 125 h 191"/>
                <a:gd name="T54" fmla="*/ 718 w 1231"/>
                <a:gd name="T55" fmla="*/ 151 h 191"/>
                <a:gd name="T56" fmla="*/ 732 w 1231"/>
                <a:gd name="T57" fmla="*/ 164 h 191"/>
                <a:gd name="T58" fmla="*/ 714 w 1231"/>
                <a:gd name="T59" fmla="*/ 109 h 191"/>
                <a:gd name="T60" fmla="*/ 655 w 1231"/>
                <a:gd name="T61" fmla="*/ 90 h 191"/>
                <a:gd name="T62" fmla="*/ 746 w 1231"/>
                <a:gd name="T63" fmla="*/ 165 h 191"/>
                <a:gd name="T64" fmla="*/ 760 w 1231"/>
                <a:gd name="T65" fmla="*/ 151 h 191"/>
                <a:gd name="T66" fmla="*/ 809 w 1231"/>
                <a:gd name="T67" fmla="*/ 128 h 191"/>
                <a:gd name="T68" fmla="*/ 798 w 1231"/>
                <a:gd name="T69" fmla="*/ 55 h 191"/>
                <a:gd name="T70" fmla="*/ 830 w 1231"/>
                <a:gd name="T71" fmla="*/ 83 h 191"/>
                <a:gd name="T72" fmla="*/ 771 w 1231"/>
                <a:gd name="T73" fmla="*/ 92 h 191"/>
                <a:gd name="T74" fmla="*/ 849 w 1231"/>
                <a:gd name="T75" fmla="*/ 144 h 191"/>
                <a:gd name="T76" fmla="*/ 872 w 1231"/>
                <a:gd name="T77" fmla="*/ 182 h 191"/>
                <a:gd name="T78" fmla="*/ 894 w 1231"/>
                <a:gd name="T79" fmla="*/ 2 h 191"/>
                <a:gd name="T80" fmla="*/ 1085 w 1231"/>
                <a:gd name="T81" fmla="*/ 182 h 191"/>
                <a:gd name="T82" fmla="*/ 1017 w 1231"/>
                <a:gd name="T83" fmla="*/ 154 h 191"/>
                <a:gd name="T84" fmla="*/ 952 w 1231"/>
                <a:gd name="T85" fmla="*/ 182 h 191"/>
                <a:gd name="T86" fmla="*/ 951 w 1231"/>
                <a:gd name="T87" fmla="*/ 2 h 191"/>
                <a:gd name="T88" fmla="*/ 1064 w 1231"/>
                <a:gd name="T89" fmla="*/ 2 h 191"/>
                <a:gd name="T90" fmla="*/ 1168 w 1231"/>
                <a:gd name="T91" fmla="*/ 183 h 191"/>
                <a:gd name="T92" fmla="*/ 1120 w 1231"/>
                <a:gd name="T93" fmla="*/ 144 h 191"/>
                <a:gd name="T94" fmla="*/ 1209 w 1231"/>
                <a:gd name="T95" fmla="*/ 132 h 191"/>
                <a:gd name="T96" fmla="*/ 1158 w 1231"/>
                <a:gd name="T97" fmla="*/ 99 h 191"/>
                <a:gd name="T98" fmla="*/ 1169 w 1231"/>
                <a:gd name="T99" fmla="*/ 0 h 191"/>
                <a:gd name="T100" fmla="*/ 1209 w 1231"/>
                <a:gd name="T101" fmla="*/ 35 h 191"/>
                <a:gd name="T102" fmla="*/ 1132 w 1231"/>
                <a:gd name="T103" fmla="*/ 51 h 191"/>
                <a:gd name="T104" fmla="*/ 1182 w 1231"/>
                <a:gd name="T105" fmla="*/ 83 h 191"/>
                <a:gd name="T106" fmla="*/ 1168 w 1231"/>
                <a:gd name="T107" fmla="*/ 183 h 191"/>
                <a:gd name="T108" fmla="*/ 462 w 1231"/>
                <a:gd name="T109" fmla="*/ 147 h 191"/>
                <a:gd name="T110" fmla="*/ 446 w 1231"/>
                <a:gd name="T111" fmla="*/ 56 h 191"/>
                <a:gd name="T112" fmla="*/ 482 w 1231"/>
                <a:gd name="T113" fmla="*/ 19 h 191"/>
                <a:gd name="T114" fmla="*/ 509 w 1231"/>
                <a:gd name="T115" fmla="*/ 73 h 191"/>
                <a:gd name="T116" fmla="*/ 498 w 1231"/>
                <a:gd name="T117" fmla="*/ 164 h 191"/>
                <a:gd name="T118" fmla="*/ 499 w 1231"/>
                <a:gd name="T119" fmla="*/ 182 h 191"/>
                <a:gd name="T120" fmla="*/ 579 w 1231"/>
                <a:gd name="T121" fmla="*/ 148 h 191"/>
                <a:gd name="T122" fmla="*/ 600 w 1231"/>
                <a:gd name="T123" fmla="*/ 147 h 191"/>
                <a:gd name="T124" fmla="*/ 616 w 1231"/>
                <a:gd name="T125" fmla="*/ 165 h 1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1231" h="191">
                  <a:moveTo>
                    <a:pt x="121" y="191"/>
                  </a:moveTo>
                  <a:cubicBezTo>
                    <a:pt x="102" y="171"/>
                    <a:pt x="102" y="171"/>
                    <a:pt x="102" y="171"/>
                  </a:cubicBezTo>
                  <a:cubicBezTo>
                    <a:pt x="91" y="179"/>
                    <a:pt x="78" y="183"/>
                    <a:pt x="64" y="183"/>
                  </a:cubicBezTo>
                  <a:cubicBezTo>
                    <a:pt x="46" y="183"/>
                    <a:pt x="30" y="177"/>
                    <a:pt x="18" y="165"/>
                  </a:cubicBezTo>
                  <a:cubicBezTo>
                    <a:pt x="1" y="148"/>
                    <a:pt x="0" y="131"/>
                    <a:pt x="0" y="92"/>
                  </a:cubicBezTo>
                  <a:cubicBezTo>
                    <a:pt x="0" y="52"/>
                    <a:pt x="1" y="35"/>
                    <a:pt x="18" y="18"/>
                  </a:cubicBezTo>
                  <a:cubicBezTo>
                    <a:pt x="30" y="6"/>
                    <a:pt x="46" y="0"/>
                    <a:pt x="64" y="0"/>
                  </a:cubicBezTo>
                  <a:cubicBezTo>
                    <a:pt x="82" y="0"/>
                    <a:pt x="97" y="6"/>
                    <a:pt x="109" y="18"/>
                  </a:cubicBezTo>
                  <a:cubicBezTo>
                    <a:pt x="125" y="35"/>
                    <a:pt x="127" y="50"/>
                    <a:pt x="127" y="92"/>
                  </a:cubicBezTo>
                  <a:cubicBezTo>
                    <a:pt x="127" y="125"/>
                    <a:pt x="126" y="143"/>
                    <a:pt x="115" y="158"/>
                  </a:cubicBezTo>
                  <a:cubicBezTo>
                    <a:pt x="135" y="178"/>
                    <a:pt x="135" y="178"/>
                    <a:pt x="135" y="178"/>
                  </a:cubicBezTo>
                  <a:lnTo>
                    <a:pt x="121" y="191"/>
                  </a:lnTo>
                  <a:close/>
                  <a:moveTo>
                    <a:pt x="64" y="20"/>
                  </a:moveTo>
                  <a:cubicBezTo>
                    <a:pt x="52" y="20"/>
                    <a:pt x="41" y="24"/>
                    <a:pt x="34" y="32"/>
                  </a:cubicBezTo>
                  <a:cubicBezTo>
                    <a:pt x="23" y="42"/>
                    <a:pt x="22" y="54"/>
                    <a:pt x="22" y="92"/>
                  </a:cubicBezTo>
                  <a:cubicBezTo>
                    <a:pt x="22" y="129"/>
                    <a:pt x="23" y="141"/>
                    <a:pt x="34" y="152"/>
                  </a:cubicBezTo>
                  <a:cubicBezTo>
                    <a:pt x="41" y="159"/>
                    <a:pt x="52" y="164"/>
                    <a:pt x="64" y="164"/>
                  </a:cubicBezTo>
                  <a:cubicBezTo>
                    <a:pt x="73" y="164"/>
                    <a:pt x="80" y="161"/>
                    <a:pt x="87" y="156"/>
                  </a:cubicBezTo>
                  <a:cubicBezTo>
                    <a:pt x="64" y="134"/>
                    <a:pt x="64" y="134"/>
                    <a:pt x="64" y="134"/>
                  </a:cubicBezTo>
                  <a:cubicBezTo>
                    <a:pt x="78" y="121"/>
                    <a:pt x="78" y="121"/>
                    <a:pt x="78" y="121"/>
                  </a:cubicBezTo>
                  <a:cubicBezTo>
                    <a:pt x="99" y="142"/>
                    <a:pt x="99" y="142"/>
                    <a:pt x="99" y="142"/>
                  </a:cubicBezTo>
                  <a:cubicBezTo>
                    <a:pt x="105" y="132"/>
                    <a:pt x="105" y="118"/>
                    <a:pt x="105" y="92"/>
                  </a:cubicBezTo>
                  <a:cubicBezTo>
                    <a:pt x="105" y="54"/>
                    <a:pt x="104" y="42"/>
                    <a:pt x="93" y="32"/>
                  </a:cubicBezTo>
                  <a:cubicBezTo>
                    <a:pt x="86" y="24"/>
                    <a:pt x="75" y="20"/>
                    <a:pt x="64" y="20"/>
                  </a:cubicBezTo>
                  <a:close/>
                  <a:moveTo>
                    <a:pt x="197" y="183"/>
                  </a:moveTo>
                  <a:cubicBezTo>
                    <a:pt x="184" y="183"/>
                    <a:pt x="172" y="179"/>
                    <a:pt x="165" y="171"/>
                  </a:cubicBezTo>
                  <a:cubicBezTo>
                    <a:pt x="156" y="163"/>
                    <a:pt x="152" y="151"/>
                    <a:pt x="152" y="136"/>
                  </a:cubicBezTo>
                  <a:cubicBezTo>
                    <a:pt x="152" y="56"/>
                    <a:pt x="152" y="56"/>
                    <a:pt x="152" y="56"/>
                  </a:cubicBezTo>
                  <a:cubicBezTo>
                    <a:pt x="172" y="56"/>
                    <a:pt x="172" y="56"/>
                    <a:pt x="172" y="56"/>
                  </a:cubicBezTo>
                  <a:cubicBezTo>
                    <a:pt x="172" y="133"/>
                    <a:pt x="172" y="133"/>
                    <a:pt x="172" y="133"/>
                  </a:cubicBezTo>
                  <a:cubicBezTo>
                    <a:pt x="172" y="154"/>
                    <a:pt x="182" y="165"/>
                    <a:pt x="201" y="165"/>
                  </a:cubicBezTo>
                  <a:cubicBezTo>
                    <a:pt x="220" y="165"/>
                    <a:pt x="230" y="153"/>
                    <a:pt x="230" y="133"/>
                  </a:cubicBezTo>
                  <a:cubicBezTo>
                    <a:pt x="230" y="56"/>
                    <a:pt x="230" y="56"/>
                    <a:pt x="230" y="56"/>
                  </a:cubicBezTo>
                  <a:cubicBezTo>
                    <a:pt x="251" y="56"/>
                    <a:pt x="251" y="56"/>
                    <a:pt x="251" y="56"/>
                  </a:cubicBezTo>
                  <a:cubicBezTo>
                    <a:pt x="251" y="182"/>
                    <a:pt x="251" y="182"/>
                    <a:pt x="251" y="182"/>
                  </a:cubicBezTo>
                  <a:cubicBezTo>
                    <a:pt x="231" y="182"/>
                    <a:pt x="231" y="182"/>
                    <a:pt x="231" y="182"/>
                  </a:cubicBezTo>
                  <a:cubicBezTo>
                    <a:pt x="231" y="170"/>
                    <a:pt x="231" y="170"/>
                    <a:pt x="231" y="170"/>
                  </a:cubicBezTo>
                  <a:cubicBezTo>
                    <a:pt x="222" y="178"/>
                    <a:pt x="210" y="183"/>
                    <a:pt x="197" y="183"/>
                  </a:cubicBezTo>
                  <a:close/>
                  <a:moveTo>
                    <a:pt x="301" y="182"/>
                  </a:moveTo>
                  <a:cubicBezTo>
                    <a:pt x="281" y="182"/>
                    <a:pt x="281" y="182"/>
                    <a:pt x="281" y="182"/>
                  </a:cubicBezTo>
                  <a:cubicBezTo>
                    <a:pt x="281" y="115"/>
                    <a:pt x="281" y="115"/>
                    <a:pt x="281" y="115"/>
                  </a:cubicBezTo>
                  <a:cubicBezTo>
                    <a:pt x="281" y="56"/>
                    <a:pt x="281" y="56"/>
                    <a:pt x="281" y="56"/>
                  </a:cubicBezTo>
                  <a:cubicBezTo>
                    <a:pt x="301" y="56"/>
                    <a:pt x="301" y="56"/>
                    <a:pt x="301" y="56"/>
                  </a:cubicBezTo>
                  <a:cubicBezTo>
                    <a:pt x="301" y="114"/>
                    <a:pt x="301" y="114"/>
                    <a:pt x="301" y="114"/>
                  </a:cubicBezTo>
                  <a:lnTo>
                    <a:pt x="301" y="182"/>
                  </a:lnTo>
                  <a:close/>
                  <a:moveTo>
                    <a:pt x="303" y="24"/>
                  </a:moveTo>
                  <a:cubicBezTo>
                    <a:pt x="280" y="24"/>
                    <a:pt x="280" y="24"/>
                    <a:pt x="280" y="24"/>
                  </a:cubicBezTo>
                  <a:cubicBezTo>
                    <a:pt x="280" y="1"/>
                    <a:pt x="280" y="1"/>
                    <a:pt x="280" y="1"/>
                  </a:cubicBezTo>
                  <a:cubicBezTo>
                    <a:pt x="303" y="1"/>
                    <a:pt x="303" y="1"/>
                    <a:pt x="303" y="1"/>
                  </a:cubicBezTo>
                  <a:lnTo>
                    <a:pt x="303" y="24"/>
                  </a:lnTo>
                  <a:close/>
                  <a:moveTo>
                    <a:pt x="430" y="182"/>
                  </a:moveTo>
                  <a:cubicBezTo>
                    <a:pt x="410" y="182"/>
                    <a:pt x="410" y="182"/>
                    <a:pt x="410" y="182"/>
                  </a:cubicBezTo>
                  <a:cubicBezTo>
                    <a:pt x="410" y="105"/>
                    <a:pt x="410" y="105"/>
                    <a:pt x="410" y="105"/>
                  </a:cubicBezTo>
                  <a:cubicBezTo>
                    <a:pt x="410" y="85"/>
                    <a:pt x="399" y="73"/>
                    <a:pt x="381" y="73"/>
                  </a:cubicBezTo>
                  <a:cubicBezTo>
                    <a:pt x="362" y="73"/>
                    <a:pt x="352" y="85"/>
                    <a:pt x="352" y="105"/>
                  </a:cubicBezTo>
                  <a:cubicBezTo>
                    <a:pt x="352" y="182"/>
                    <a:pt x="352" y="182"/>
                    <a:pt x="352" y="182"/>
                  </a:cubicBezTo>
                  <a:cubicBezTo>
                    <a:pt x="331" y="182"/>
                    <a:pt x="331" y="182"/>
                    <a:pt x="331" y="182"/>
                  </a:cubicBezTo>
                  <a:cubicBezTo>
                    <a:pt x="331" y="56"/>
                    <a:pt x="331" y="56"/>
                    <a:pt x="331" y="56"/>
                  </a:cubicBezTo>
                  <a:cubicBezTo>
                    <a:pt x="352" y="56"/>
                    <a:pt x="352" y="56"/>
                    <a:pt x="352" y="56"/>
                  </a:cubicBezTo>
                  <a:cubicBezTo>
                    <a:pt x="352" y="68"/>
                    <a:pt x="352" y="68"/>
                    <a:pt x="352" y="68"/>
                  </a:cubicBezTo>
                  <a:cubicBezTo>
                    <a:pt x="360" y="59"/>
                    <a:pt x="372" y="55"/>
                    <a:pt x="385" y="55"/>
                  </a:cubicBezTo>
                  <a:cubicBezTo>
                    <a:pt x="398" y="55"/>
                    <a:pt x="409" y="59"/>
                    <a:pt x="417" y="67"/>
                  </a:cubicBezTo>
                  <a:cubicBezTo>
                    <a:pt x="426" y="75"/>
                    <a:pt x="430" y="87"/>
                    <a:pt x="430" y="102"/>
                  </a:cubicBezTo>
                  <a:lnTo>
                    <a:pt x="430" y="182"/>
                  </a:lnTo>
                  <a:close/>
                  <a:moveTo>
                    <a:pt x="550" y="182"/>
                  </a:moveTo>
                  <a:cubicBezTo>
                    <a:pt x="529" y="182"/>
                    <a:pt x="529" y="182"/>
                    <a:pt x="529" y="182"/>
                  </a:cubicBezTo>
                  <a:cubicBezTo>
                    <a:pt x="529" y="113"/>
                    <a:pt x="529" y="113"/>
                    <a:pt x="529" y="113"/>
                  </a:cubicBezTo>
                  <a:cubicBezTo>
                    <a:pt x="529" y="56"/>
                    <a:pt x="529" y="56"/>
                    <a:pt x="529" y="56"/>
                  </a:cubicBezTo>
                  <a:cubicBezTo>
                    <a:pt x="550" y="56"/>
                    <a:pt x="550" y="56"/>
                    <a:pt x="550" y="56"/>
                  </a:cubicBezTo>
                  <a:cubicBezTo>
                    <a:pt x="550" y="113"/>
                    <a:pt x="550" y="113"/>
                    <a:pt x="550" y="113"/>
                  </a:cubicBezTo>
                  <a:lnTo>
                    <a:pt x="550" y="182"/>
                  </a:lnTo>
                  <a:close/>
                  <a:moveTo>
                    <a:pt x="551" y="24"/>
                  </a:moveTo>
                  <a:cubicBezTo>
                    <a:pt x="528" y="24"/>
                    <a:pt x="528" y="24"/>
                    <a:pt x="528" y="24"/>
                  </a:cubicBezTo>
                  <a:cubicBezTo>
                    <a:pt x="528" y="1"/>
                    <a:pt x="528" y="1"/>
                    <a:pt x="528" y="1"/>
                  </a:cubicBezTo>
                  <a:cubicBezTo>
                    <a:pt x="551" y="1"/>
                    <a:pt x="551" y="1"/>
                    <a:pt x="551" y="1"/>
                  </a:cubicBezTo>
                  <a:lnTo>
                    <a:pt x="551" y="24"/>
                  </a:lnTo>
                  <a:close/>
                  <a:moveTo>
                    <a:pt x="686" y="183"/>
                  </a:moveTo>
                  <a:cubicBezTo>
                    <a:pt x="651" y="183"/>
                    <a:pt x="631" y="160"/>
                    <a:pt x="631" y="119"/>
                  </a:cubicBezTo>
                  <a:cubicBezTo>
                    <a:pt x="631" y="79"/>
                    <a:pt x="651" y="55"/>
                    <a:pt x="683" y="55"/>
                  </a:cubicBezTo>
                  <a:cubicBezTo>
                    <a:pt x="715" y="55"/>
                    <a:pt x="735" y="78"/>
                    <a:pt x="735" y="116"/>
                  </a:cubicBezTo>
                  <a:cubicBezTo>
                    <a:pt x="735" y="125"/>
                    <a:pt x="735" y="125"/>
                    <a:pt x="735" y="125"/>
                  </a:cubicBezTo>
                  <a:cubicBezTo>
                    <a:pt x="652" y="125"/>
                    <a:pt x="652" y="125"/>
                    <a:pt x="652" y="125"/>
                  </a:cubicBezTo>
                  <a:cubicBezTo>
                    <a:pt x="652" y="151"/>
                    <a:pt x="664" y="165"/>
                    <a:pt x="687" y="165"/>
                  </a:cubicBezTo>
                  <a:cubicBezTo>
                    <a:pt x="700" y="165"/>
                    <a:pt x="708" y="161"/>
                    <a:pt x="718" y="151"/>
                  </a:cubicBezTo>
                  <a:cubicBezTo>
                    <a:pt x="719" y="150"/>
                    <a:pt x="719" y="150"/>
                    <a:pt x="719" y="150"/>
                  </a:cubicBezTo>
                  <a:cubicBezTo>
                    <a:pt x="733" y="163"/>
                    <a:pt x="733" y="163"/>
                    <a:pt x="733" y="163"/>
                  </a:cubicBezTo>
                  <a:cubicBezTo>
                    <a:pt x="732" y="164"/>
                    <a:pt x="732" y="164"/>
                    <a:pt x="732" y="164"/>
                  </a:cubicBezTo>
                  <a:cubicBezTo>
                    <a:pt x="720" y="176"/>
                    <a:pt x="708" y="183"/>
                    <a:pt x="686" y="183"/>
                  </a:cubicBezTo>
                  <a:close/>
                  <a:moveTo>
                    <a:pt x="652" y="109"/>
                  </a:moveTo>
                  <a:cubicBezTo>
                    <a:pt x="714" y="109"/>
                    <a:pt x="714" y="109"/>
                    <a:pt x="714" y="109"/>
                  </a:cubicBezTo>
                  <a:cubicBezTo>
                    <a:pt x="713" y="100"/>
                    <a:pt x="713" y="96"/>
                    <a:pt x="710" y="90"/>
                  </a:cubicBezTo>
                  <a:cubicBezTo>
                    <a:pt x="705" y="79"/>
                    <a:pt x="695" y="73"/>
                    <a:pt x="683" y="73"/>
                  </a:cubicBezTo>
                  <a:cubicBezTo>
                    <a:pt x="671" y="73"/>
                    <a:pt x="661" y="79"/>
                    <a:pt x="655" y="90"/>
                  </a:cubicBezTo>
                  <a:cubicBezTo>
                    <a:pt x="653" y="96"/>
                    <a:pt x="652" y="100"/>
                    <a:pt x="652" y="109"/>
                  </a:cubicBezTo>
                  <a:close/>
                  <a:moveTo>
                    <a:pt x="798" y="183"/>
                  </a:moveTo>
                  <a:cubicBezTo>
                    <a:pt x="775" y="183"/>
                    <a:pt x="759" y="178"/>
                    <a:pt x="746" y="165"/>
                  </a:cubicBezTo>
                  <a:cubicBezTo>
                    <a:pt x="745" y="164"/>
                    <a:pt x="745" y="164"/>
                    <a:pt x="745" y="164"/>
                  </a:cubicBezTo>
                  <a:cubicBezTo>
                    <a:pt x="759" y="150"/>
                    <a:pt x="759" y="150"/>
                    <a:pt x="759" y="150"/>
                  </a:cubicBezTo>
                  <a:cubicBezTo>
                    <a:pt x="760" y="151"/>
                    <a:pt x="760" y="151"/>
                    <a:pt x="760" y="151"/>
                  </a:cubicBezTo>
                  <a:cubicBezTo>
                    <a:pt x="769" y="161"/>
                    <a:pt x="781" y="165"/>
                    <a:pt x="797" y="165"/>
                  </a:cubicBezTo>
                  <a:cubicBezTo>
                    <a:pt x="809" y="165"/>
                    <a:pt x="829" y="163"/>
                    <a:pt x="829" y="145"/>
                  </a:cubicBezTo>
                  <a:cubicBezTo>
                    <a:pt x="829" y="134"/>
                    <a:pt x="823" y="129"/>
                    <a:pt x="809" y="128"/>
                  </a:cubicBezTo>
                  <a:cubicBezTo>
                    <a:pt x="789" y="126"/>
                    <a:pt x="789" y="126"/>
                    <a:pt x="789" y="126"/>
                  </a:cubicBezTo>
                  <a:cubicBezTo>
                    <a:pt x="764" y="124"/>
                    <a:pt x="751" y="113"/>
                    <a:pt x="751" y="92"/>
                  </a:cubicBezTo>
                  <a:cubicBezTo>
                    <a:pt x="751" y="70"/>
                    <a:pt x="770" y="55"/>
                    <a:pt x="798" y="55"/>
                  </a:cubicBezTo>
                  <a:cubicBezTo>
                    <a:pt x="816" y="55"/>
                    <a:pt x="832" y="59"/>
                    <a:pt x="843" y="68"/>
                  </a:cubicBezTo>
                  <a:cubicBezTo>
                    <a:pt x="844" y="69"/>
                    <a:pt x="844" y="69"/>
                    <a:pt x="844" y="69"/>
                  </a:cubicBezTo>
                  <a:cubicBezTo>
                    <a:pt x="830" y="83"/>
                    <a:pt x="830" y="83"/>
                    <a:pt x="830" y="83"/>
                  </a:cubicBezTo>
                  <a:cubicBezTo>
                    <a:pt x="829" y="82"/>
                    <a:pt x="829" y="82"/>
                    <a:pt x="829" y="82"/>
                  </a:cubicBezTo>
                  <a:cubicBezTo>
                    <a:pt x="821" y="76"/>
                    <a:pt x="811" y="73"/>
                    <a:pt x="798" y="73"/>
                  </a:cubicBezTo>
                  <a:cubicBezTo>
                    <a:pt x="781" y="73"/>
                    <a:pt x="771" y="79"/>
                    <a:pt x="771" y="92"/>
                  </a:cubicBezTo>
                  <a:cubicBezTo>
                    <a:pt x="771" y="102"/>
                    <a:pt x="778" y="107"/>
                    <a:pt x="792" y="108"/>
                  </a:cubicBezTo>
                  <a:cubicBezTo>
                    <a:pt x="811" y="110"/>
                    <a:pt x="811" y="110"/>
                    <a:pt x="811" y="110"/>
                  </a:cubicBezTo>
                  <a:cubicBezTo>
                    <a:pt x="827" y="112"/>
                    <a:pt x="849" y="117"/>
                    <a:pt x="849" y="144"/>
                  </a:cubicBezTo>
                  <a:cubicBezTo>
                    <a:pt x="849" y="168"/>
                    <a:pt x="829" y="183"/>
                    <a:pt x="798" y="183"/>
                  </a:cubicBezTo>
                  <a:close/>
                  <a:moveTo>
                    <a:pt x="894" y="182"/>
                  </a:moveTo>
                  <a:cubicBezTo>
                    <a:pt x="872" y="182"/>
                    <a:pt x="872" y="182"/>
                    <a:pt x="872" y="182"/>
                  </a:cubicBezTo>
                  <a:cubicBezTo>
                    <a:pt x="872" y="100"/>
                    <a:pt x="872" y="100"/>
                    <a:pt x="872" y="100"/>
                  </a:cubicBezTo>
                  <a:cubicBezTo>
                    <a:pt x="872" y="2"/>
                    <a:pt x="872" y="2"/>
                    <a:pt x="872" y="2"/>
                  </a:cubicBezTo>
                  <a:cubicBezTo>
                    <a:pt x="894" y="2"/>
                    <a:pt x="894" y="2"/>
                    <a:pt x="894" y="2"/>
                  </a:cubicBezTo>
                  <a:cubicBezTo>
                    <a:pt x="894" y="100"/>
                    <a:pt x="894" y="100"/>
                    <a:pt x="894" y="100"/>
                  </a:cubicBezTo>
                  <a:lnTo>
                    <a:pt x="894" y="182"/>
                  </a:lnTo>
                  <a:close/>
                  <a:moveTo>
                    <a:pt x="1085" y="182"/>
                  </a:moveTo>
                  <a:cubicBezTo>
                    <a:pt x="1063" y="182"/>
                    <a:pt x="1063" y="182"/>
                    <a:pt x="1063" y="182"/>
                  </a:cubicBezTo>
                  <a:cubicBezTo>
                    <a:pt x="1063" y="51"/>
                    <a:pt x="1063" y="51"/>
                    <a:pt x="1063" y="51"/>
                  </a:cubicBezTo>
                  <a:cubicBezTo>
                    <a:pt x="1017" y="154"/>
                    <a:pt x="1017" y="154"/>
                    <a:pt x="1017" y="154"/>
                  </a:cubicBezTo>
                  <a:cubicBezTo>
                    <a:pt x="999" y="154"/>
                    <a:pt x="999" y="154"/>
                    <a:pt x="999" y="154"/>
                  </a:cubicBezTo>
                  <a:cubicBezTo>
                    <a:pt x="952" y="51"/>
                    <a:pt x="952" y="51"/>
                    <a:pt x="952" y="51"/>
                  </a:cubicBezTo>
                  <a:cubicBezTo>
                    <a:pt x="952" y="182"/>
                    <a:pt x="952" y="182"/>
                    <a:pt x="952" y="182"/>
                  </a:cubicBezTo>
                  <a:cubicBezTo>
                    <a:pt x="930" y="182"/>
                    <a:pt x="930" y="182"/>
                    <a:pt x="930" y="182"/>
                  </a:cubicBezTo>
                  <a:cubicBezTo>
                    <a:pt x="930" y="2"/>
                    <a:pt x="930" y="2"/>
                    <a:pt x="930" y="2"/>
                  </a:cubicBezTo>
                  <a:cubicBezTo>
                    <a:pt x="951" y="2"/>
                    <a:pt x="951" y="2"/>
                    <a:pt x="951" y="2"/>
                  </a:cubicBezTo>
                  <a:cubicBezTo>
                    <a:pt x="951" y="2"/>
                    <a:pt x="951" y="2"/>
                    <a:pt x="951" y="2"/>
                  </a:cubicBezTo>
                  <a:cubicBezTo>
                    <a:pt x="1008" y="126"/>
                    <a:pt x="1008" y="126"/>
                    <a:pt x="1008" y="126"/>
                  </a:cubicBezTo>
                  <a:cubicBezTo>
                    <a:pt x="1064" y="2"/>
                    <a:pt x="1064" y="2"/>
                    <a:pt x="1064" y="2"/>
                  </a:cubicBezTo>
                  <a:cubicBezTo>
                    <a:pt x="1085" y="2"/>
                    <a:pt x="1085" y="2"/>
                    <a:pt x="1085" y="2"/>
                  </a:cubicBezTo>
                  <a:lnTo>
                    <a:pt x="1085" y="182"/>
                  </a:lnTo>
                  <a:close/>
                  <a:moveTo>
                    <a:pt x="1168" y="183"/>
                  </a:moveTo>
                  <a:cubicBezTo>
                    <a:pt x="1141" y="183"/>
                    <a:pt x="1123" y="176"/>
                    <a:pt x="1106" y="159"/>
                  </a:cubicBezTo>
                  <a:cubicBezTo>
                    <a:pt x="1106" y="158"/>
                    <a:pt x="1106" y="158"/>
                    <a:pt x="1106" y="158"/>
                  </a:cubicBezTo>
                  <a:cubicBezTo>
                    <a:pt x="1120" y="144"/>
                    <a:pt x="1120" y="144"/>
                    <a:pt x="1120" y="144"/>
                  </a:cubicBezTo>
                  <a:cubicBezTo>
                    <a:pt x="1121" y="145"/>
                    <a:pt x="1121" y="145"/>
                    <a:pt x="1121" y="145"/>
                  </a:cubicBezTo>
                  <a:cubicBezTo>
                    <a:pt x="1135" y="159"/>
                    <a:pt x="1148" y="164"/>
                    <a:pt x="1168" y="164"/>
                  </a:cubicBezTo>
                  <a:cubicBezTo>
                    <a:pt x="1194" y="164"/>
                    <a:pt x="1209" y="152"/>
                    <a:pt x="1209" y="132"/>
                  </a:cubicBezTo>
                  <a:cubicBezTo>
                    <a:pt x="1209" y="123"/>
                    <a:pt x="1207" y="116"/>
                    <a:pt x="1201" y="111"/>
                  </a:cubicBezTo>
                  <a:cubicBezTo>
                    <a:pt x="1196" y="106"/>
                    <a:pt x="1191" y="104"/>
                    <a:pt x="1179" y="102"/>
                  </a:cubicBezTo>
                  <a:cubicBezTo>
                    <a:pt x="1158" y="99"/>
                    <a:pt x="1158" y="99"/>
                    <a:pt x="1158" y="99"/>
                  </a:cubicBezTo>
                  <a:cubicBezTo>
                    <a:pt x="1143" y="97"/>
                    <a:pt x="1133" y="93"/>
                    <a:pt x="1125" y="86"/>
                  </a:cubicBezTo>
                  <a:cubicBezTo>
                    <a:pt x="1115" y="77"/>
                    <a:pt x="1111" y="66"/>
                    <a:pt x="1111" y="51"/>
                  </a:cubicBezTo>
                  <a:cubicBezTo>
                    <a:pt x="1111" y="20"/>
                    <a:pt x="1133" y="0"/>
                    <a:pt x="1169" y="0"/>
                  </a:cubicBezTo>
                  <a:cubicBezTo>
                    <a:pt x="1191" y="0"/>
                    <a:pt x="1207" y="6"/>
                    <a:pt x="1222" y="20"/>
                  </a:cubicBezTo>
                  <a:cubicBezTo>
                    <a:pt x="1223" y="21"/>
                    <a:pt x="1223" y="21"/>
                    <a:pt x="1223" y="21"/>
                  </a:cubicBezTo>
                  <a:cubicBezTo>
                    <a:pt x="1209" y="35"/>
                    <a:pt x="1209" y="35"/>
                    <a:pt x="1209" y="35"/>
                  </a:cubicBezTo>
                  <a:cubicBezTo>
                    <a:pt x="1208" y="34"/>
                    <a:pt x="1208" y="34"/>
                    <a:pt x="1208" y="34"/>
                  </a:cubicBezTo>
                  <a:cubicBezTo>
                    <a:pt x="1197" y="23"/>
                    <a:pt x="1185" y="19"/>
                    <a:pt x="1168" y="19"/>
                  </a:cubicBezTo>
                  <a:cubicBezTo>
                    <a:pt x="1146" y="19"/>
                    <a:pt x="1132" y="31"/>
                    <a:pt x="1132" y="51"/>
                  </a:cubicBezTo>
                  <a:cubicBezTo>
                    <a:pt x="1132" y="59"/>
                    <a:pt x="1134" y="66"/>
                    <a:pt x="1139" y="70"/>
                  </a:cubicBezTo>
                  <a:cubicBezTo>
                    <a:pt x="1144" y="75"/>
                    <a:pt x="1152" y="78"/>
                    <a:pt x="1162" y="79"/>
                  </a:cubicBezTo>
                  <a:cubicBezTo>
                    <a:pt x="1182" y="83"/>
                    <a:pt x="1182" y="83"/>
                    <a:pt x="1182" y="83"/>
                  </a:cubicBezTo>
                  <a:cubicBezTo>
                    <a:pt x="1199" y="85"/>
                    <a:pt x="1207" y="88"/>
                    <a:pt x="1215" y="96"/>
                  </a:cubicBezTo>
                  <a:cubicBezTo>
                    <a:pt x="1225" y="104"/>
                    <a:pt x="1231" y="117"/>
                    <a:pt x="1231" y="132"/>
                  </a:cubicBezTo>
                  <a:cubicBezTo>
                    <a:pt x="1231" y="163"/>
                    <a:pt x="1206" y="183"/>
                    <a:pt x="1168" y="183"/>
                  </a:cubicBezTo>
                  <a:close/>
                  <a:moveTo>
                    <a:pt x="499" y="182"/>
                  </a:moveTo>
                  <a:cubicBezTo>
                    <a:pt x="495" y="182"/>
                    <a:pt x="495" y="182"/>
                    <a:pt x="495" y="182"/>
                  </a:cubicBezTo>
                  <a:cubicBezTo>
                    <a:pt x="475" y="182"/>
                    <a:pt x="462" y="168"/>
                    <a:pt x="462" y="147"/>
                  </a:cubicBezTo>
                  <a:cubicBezTo>
                    <a:pt x="462" y="73"/>
                    <a:pt x="462" y="73"/>
                    <a:pt x="462" y="73"/>
                  </a:cubicBezTo>
                  <a:cubicBezTo>
                    <a:pt x="446" y="73"/>
                    <a:pt x="446" y="73"/>
                    <a:pt x="446" y="73"/>
                  </a:cubicBezTo>
                  <a:cubicBezTo>
                    <a:pt x="446" y="56"/>
                    <a:pt x="446" y="56"/>
                    <a:pt x="446" y="56"/>
                  </a:cubicBezTo>
                  <a:cubicBezTo>
                    <a:pt x="462" y="56"/>
                    <a:pt x="462" y="56"/>
                    <a:pt x="462" y="56"/>
                  </a:cubicBezTo>
                  <a:cubicBezTo>
                    <a:pt x="462" y="19"/>
                    <a:pt x="462" y="19"/>
                    <a:pt x="462" y="19"/>
                  </a:cubicBezTo>
                  <a:cubicBezTo>
                    <a:pt x="482" y="19"/>
                    <a:pt x="482" y="19"/>
                    <a:pt x="482" y="19"/>
                  </a:cubicBezTo>
                  <a:cubicBezTo>
                    <a:pt x="482" y="56"/>
                    <a:pt x="482" y="56"/>
                    <a:pt x="482" y="56"/>
                  </a:cubicBezTo>
                  <a:cubicBezTo>
                    <a:pt x="509" y="56"/>
                    <a:pt x="509" y="56"/>
                    <a:pt x="509" y="56"/>
                  </a:cubicBezTo>
                  <a:cubicBezTo>
                    <a:pt x="509" y="73"/>
                    <a:pt x="509" y="73"/>
                    <a:pt x="509" y="73"/>
                  </a:cubicBezTo>
                  <a:cubicBezTo>
                    <a:pt x="482" y="73"/>
                    <a:pt x="482" y="73"/>
                    <a:pt x="482" y="73"/>
                  </a:cubicBezTo>
                  <a:cubicBezTo>
                    <a:pt x="482" y="147"/>
                    <a:pt x="482" y="147"/>
                    <a:pt x="482" y="147"/>
                  </a:cubicBezTo>
                  <a:cubicBezTo>
                    <a:pt x="482" y="158"/>
                    <a:pt x="488" y="164"/>
                    <a:pt x="498" y="164"/>
                  </a:cubicBezTo>
                  <a:cubicBezTo>
                    <a:pt x="499" y="164"/>
                    <a:pt x="499" y="164"/>
                    <a:pt x="499" y="164"/>
                  </a:cubicBezTo>
                  <a:cubicBezTo>
                    <a:pt x="499" y="165"/>
                    <a:pt x="499" y="165"/>
                    <a:pt x="499" y="165"/>
                  </a:cubicBezTo>
                  <a:lnTo>
                    <a:pt x="499" y="182"/>
                  </a:lnTo>
                  <a:close/>
                  <a:moveTo>
                    <a:pt x="616" y="182"/>
                  </a:moveTo>
                  <a:cubicBezTo>
                    <a:pt x="612" y="182"/>
                    <a:pt x="612" y="182"/>
                    <a:pt x="612" y="182"/>
                  </a:cubicBezTo>
                  <a:cubicBezTo>
                    <a:pt x="591" y="182"/>
                    <a:pt x="579" y="169"/>
                    <a:pt x="579" y="148"/>
                  </a:cubicBezTo>
                  <a:cubicBezTo>
                    <a:pt x="579" y="2"/>
                    <a:pt x="579" y="2"/>
                    <a:pt x="579" y="2"/>
                  </a:cubicBezTo>
                  <a:cubicBezTo>
                    <a:pt x="600" y="2"/>
                    <a:pt x="600" y="2"/>
                    <a:pt x="600" y="2"/>
                  </a:cubicBezTo>
                  <a:cubicBezTo>
                    <a:pt x="600" y="147"/>
                    <a:pt x="600" y="147"/>
                    <a:pt x="600" y="147"/>
                  </a:cubicBezTo>
                  <a:cubicBezTo>
                    <a:pt x="600" y="159"/>
                    <a:pt x="604" y="164"/>
                    <a:pt x="615" y="164"/>
                  </a:cubicBezTo>
                  <a:cubicBezTo>
                    <a:pt x="616" y="164"/>
                    <a:pt x="616" y="164"/>
                    <a:pt x="616" y="164"/>
                  </a:cubicBezTo>
                  <a:cubicBezTo>
                    <a:pt x="616" y="165"/>
                    <a:pt x="616" y="165"/>
                    <a:pt x="616" y="165"/>
                  </a:cubicBezTo>
                  <a:lnTo>
                    <a:pt x="616" y="182"/>
                  </a:lnTo>
                  <a:close/>
                </a:path>
              </a:pathLst>
            </a:custGeom>
            <a:solidFill>
              <a:srgbClr val="77787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9"/>
            <p:cNvSpPr>
              <a:spLocks noEditPoints="1"/>
            </p:cNvSpPr>
            <p:nvPr userDrawn="1"/>
          </p:nvSpPr>
          <p:spPr bwMode="gray">
            <a:xfrm>
              <a:off x="7474095" y="5549900"/>
              <a:ext cx="76200" cy="41275"/>
            </a:xfrm>
            <a:custGeom>
              <a:avLst/>
              <a:gdLst>
                <a:gd name="T0" fmla="*/ 12 w 48"/>
                <a:gd name="T1" fmla="*/ 4 h 26"/>
                <a:gd name="T2" fmla="*/ 12 w 48"/>
                <a:gd name="T3" fmla="*/ 26 h 26"/>
                <a:gd name="T4" fmla="*/ 7 w 48"/>
                <a:gd name="T5" fmla="*/ 26 h 26"/>
                <a:gd name="T6" fmla="*/ 7 w 48"/>
                <a:gd name="T7" fmla="*/ 4 h 26"/>
                <a:gd name="T8" fmla="*/ 0 w 48"/>
                <a:gd name="T9" fmla="*/ 4 h 26"/>
                <a:gd name="T10" fmla="*/ 0 w 48"/>
                <a:gd name="T11" fmla="*/ 0 h 26"/>
                <a:gd name="T12" fmla="*/ 18 w 48"/>
                <a:gd name="T13" fmla="*/ 0 h 26"/>
                <a:gd name="T14" fmla="*/ 18 w 48"/>
                <a:gd name="T15" fmla="*/ 4 h 26"/>
                <a:gd name="T16" fmla="*/ 12 w 48"/>
                <a:gd name="T17" fmla="*/ 4 h 26"/>
                <a:gd name="T18" fmla="*/ 43 w 48"/>
                <a:gd name="T19" fmla="*/ 26 h 26"/>
                <a:gd name="T20" fmla="*/ 43 w 48"/>
                <a:gd name="T21" fmla="*/ 9 h 26"/>
                <a:gd name="T22" fmla="*/ 37 w 48"/>
                <a:gd name="T23" fmla="*/ 20 h 26"/>
                <a:gd name="T24" fmla="*/ 33 w 48"/>
                <a:gd name="T25" fmla="*/ 20 h 26"/>
                <a:gd name="T26" fmla="*/ 27 w 48"/>
                <a:gd name="T27" fmla="*/ 9 h 26"/>
                <a:gd name="T28" fmla="*/ 27 w 48"/>
                <a:gd name="T29" fmla="*/ 26 h 26"/>
                <a:gd name="T30" fmla="*/ 23 w 48"/>
                <a:gd name="T31" fmla="*/ 26 h 26"/>
                <a:gd name="T32" fmla="*/ 23 w 48"/>
                <a:gd name="T33" fmla="*/ 0 h 26"/>
                <a:gd name="T34" fmla="*/ 27 w 48"/>
                <a:gd name="T35" fmla="*/ 0 h 26"/>
                <a:gd name="T36" fmla="*/ 35 w 48"/>
                <a:gd name="T37" fmla="*/ 15 h 26"/>
                <a:gd name="T38" fmla="*/ 43 w 48"/>
                <a:gd name="T39" fmla="*/ 0 h 26"/>
                <a:gd name="T40" fmla="*/ 48 w 48"/>
                <a:gd name="T41" fmla="*/ 0 h 26"/>
                <a:gd name="T42" fmla="*/ 48 w 48"/>
                <a:gd name="T43" fmla="*/ 26 h 26"/>
                <a:gd name="T44" fmla="*/ 43 w 48"/>
                <a:gd name="T45" fmla="*/ 26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48" h="26">
                  <a:moveTo>
                    <a:pt x="12" y="4"/>
                  </a:moveTo>
                  <a:lnTo>
                    <a:pt x="12" y="26"/>
                  </a:lnTo>
                  <a:lnTo>
                    <a:pt x="7" y="26"/>
                  </a:lnTo>
                  <a:lnTo>
                    <a:pt x="7" y="4"/>
                  </a:lnTo>
                  <a:lnTo>
                    <a:pt x="0" y="4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4"/>
                  </a:lnTo>
                  <a:lnTo>
                    <a:pt x="12" y="4"/>
                  </a:lnTo>
                  <a:close/>
                  <a:moveTo>
                    <a:pt x="43" y="26"/>
                  </a:moveTo>
                  <a:lnTo>
                    <a:pt x="43" y="9"/>
                  </a:lnTo>
                  <a:lnTo>
                    <a:pt x="37" y="20"/>
                  </a:lnTo>
                  <a:lnTo>
                    <a:pt x="33" y="20"/>
                  </a:lnTo>
                  <a:lnTo>
                    <a:pt x="27" y="9"/>
                  </a:lnTo>
                  <a:lnTo>
                    <a:pt x="27" y="26"/>
                  </a:lnTo>
                  <a:lnTo>
                    <a:pt x="23" y="26"/>
                  </a:lnTo>
                  <a:lnTo>
                    <a:pt x="23" y="0"/>
                  </a:lnTo>
                  <a:lnTo>
                    <a:pt x="27" y="0"/>
                  </a:lnTo>
                  <a:lnTo>
                    <a:pt x="35" y="15"/>
                  </a:lnTo>
                  <a:lnTo>
                    <a:pt x="43" y="0"/>
                  </a:lnTo>
                  <a:lnTo>
                    <a:pt x="48" y="0"/>
                  </a:lnTo>
                  <a:lnTo>
                    <a:pt x="48" y="26"/>
                  </a:lnTo>
                  <a:lnTo>
                    <a:pt x="43" y="26"/>
                  </a:lnTo>
                  <a:close/>
                </a:path>
              </a:pathLst>
            </a:custGeom>
            <a:solidFill>
              <a:srgbClr val="414042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Freeform 7"/>
            <p:cNvSpPr>
              <a:spLocks noEditPoints="1"/>
            </p:cNvSpPr>
            <p:nvPr userDrawn="1"/>
          </p:nvSpPr>
          <p:spPr bwMode="gray">
            <a:xfrm>
              <a:off x="4813445" y="5438775"/>
              <a:ext cx="549275" cy="493712"/>
            </a:xfrm>
            <a:custGeom>
              <a:avLst/>
              <a:gdLst>
                <a:gd name="T0" fmla="*/ 351 w 351"/>
                <a:gd name="T1" fmla="*/ 69 h 314"/>
                <a:gd name="T2" fmla="*/ 319 w 351"/>
                <a:gd name="T3" fmla="*/ 87 h 314"/>
                <a:gd name="T4" fmla="*/ 264 w 351"/>
                <a:gd name="T5" fmla="*/ 32 h 314"/>
                <a:gd name="T6" fmla="*/ 283 w 351"/>
                <a:gd name="T7" fmla="*/ 0 h 314"/>
                <a:gd name="T8" fmla="*/ 351 w 351"/>
                <a:gd name="T9" fmla="*/ 69 h 314"/>
                <a:gd name="T10" fmla="*/ 37 w 351"/>
                <a:gd name="T11" fmla="*/ 163 h 314"/>
                <a:gd name="T12" fmla="*/ 0 w 351"/>
                <a:gd name="T13" fmla="*/ 163 h 314"/>
                <a:gd name="T14" fmla="*/ 25 w 351"/>
                <a:gd name="T15" fmla="*/ 257 h 314"/>
                <a:gd name="T16" fmla="*/ 57 w 351"/>
                <a:gd name="T17" fmla="*/ 239 h 314"/>
                <a:gd name="T18" fmla="*/ 37 w 351"/>
                <a:gd name="T19" fmla="*/ 163 h 314"/>
                <a:gd name="T20" fmla="*/ 130 w 351"/>
                <a:gd name="T21" fmla="*/ 63 h 314"/>
                <a:gd name="T22" fmla="*/ 112 w 351"/>
                <a:gd name="T23" fmla="*/ 31 h 314"/>
                <a:gd name="T24" fmla="*/ 37 w 351"/>
                <a:gd name="T25" fmla="*/ 163 h 314"/>
                <a:gd name="T26" fmla="*/ 72 w 351"/>
                <a:gd name="T27" fmla="*/ 163 h 314"/>
                <a:gd name="T28" fmla="*/ 130 w 351"/>
                <a:gd name="T29" fmla="*/ 63 h 314"/>
                <a:gd name="T30" fmla="*/ 88 w 351"/>
                <a:gd name="T31" fmla="*/ 221 h 314"/>
                <a:gd name="T32" fmla="*/ 57 w 351"/>
                <a:gd name="T33" fmla="*/ 239 h 314"/>
                <a:gd name="T34" fmla="*/ 188 w 351"/>
                <a:gd name="T35" fmla="*/ 314 h 314"/>
                <a:gd name="T36" fmla="*/ 188 w 351"/>
                <a:gd name="T37" fmla="*/ 278 h 314"/>
                <a:gd name="T38" fmla="*/ 88 w 351"/>
                <a:gd name="T39" fmla="*/ 221 h 3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351" h="314">
                  <a:moveTo>
                    <a:pt x="351" y="69"/>
                  </a:moveTo>
                  <a:cubicBezTo>
                    <a:pt x="319" y="87"/>
                    <a:pt x="319" y="87"/>
                    <a:pt x="319" y="87"/>
                  </a:cubicBezTo>
                  <a:cubicBezTo>
                    <a:pt x="306" y="64"/>
                    <a:pt x="287" y="45"/>
                    <a:pt x="264" y="32"/>
                  </a:cubicBezTo>
                  <a:cubicBezTo>
                    <a:pt x="283" y="0"/>
                    <a:pt x="283" y="0"/>
                    <a:pt x="283" y="0"/>
                  </a:cubicBezTo>
                  <a:cubicBezTo>
                    <a:pt x="311" y="16"/>
                    <a:pt x="335" y="40"/>
                    <a:pt x="351" y="69"/>
                  </a:cubicBezTo>
                  <a:close/>
                  <a:moveTo>
                    <a:pt x="37" y="163"/>
                  </a:moveTo>
                  <a:cubicBezTo>
                    <a:pt x="0" y="163"/>
                    <a:pt x="0" y="163"/>
                    <a:pt x="0" y="163"/>
                  </a:cubicBezTo>
                  <a:cubicBezTo>
                    <a:pt x="0" y="197"/>
                    <a:pt x="9" y="230"/>
                    <a:pt x="25" y="257"/>
                  </a:cubicBezTo>
                  <a:cubicBezTo>
                    <a:pt x="57" y="239"/>
                    <a:pt x="57" y="239"/>
                    <a:pt x="57" y="239"/>
                  </a:cubicBezTo>
                  <a:cubicBezTo>
                    <a:pt x="44" y="216"/>
                    <a:pt x="37" y="190"/>
                    <a:pt x="37" y="163"/>
                  </a:cubicBezTo>
                  <a:close/>
                  <a:moveTo>
                    <a:pt x="130" y="63"/>
                  </a:moveTo>
                  <a:cubicBezTo>
                    <a:pt x="112" y="31"/>
                    <a:pt x="112" y="31"/>
                    <a:pt x="112" y="31"/>
                  </a:cubicBezTo>
                  <a:cubicBezTo>
                    <a:pt x="67" y="58"/>
                    <a:pt x="37" y="107"/>
                    <a:pt x="37" y="163"/>
                  </a:cubicBezTo>
                  <a:cubicBezTo>
                    <a:pt x="72" y="163"/>
                    <a:pt x="72" y="163"/>
                    <a:pt x="72" y="163"/>
                  </a:cubicBezTo>
                  <a:cubicBezTo>
                    <a:pt x="72" y="120"/>
                    <a:pt x="96" y="83"/>
                    <a:pt x="130" y="63"/>
                  </a:cubicBezTo>
                  <a:close/>
                  <a:moveTo>
                    <a:pt x="88" y="221"/>
                  </a:moveTo>
                  <a:cubicBezTo>
                    <a:pt x="57" y="239"/>
                    <a:pt x="57" y="239"/>
                    <a:pt x="57" y="239"/>
                  </a:cubicBezTo>
                  <a:cubicBezTo>
                    <a:pt x="83" y="284"/>
                    <a:pt x="132" y="314"/>
                    <a:pt x="188" y="314"/>
                  </a:cubicBezTo>
                  <a:cubicBezTo>
                    <a:pt x="188" y="278"/>
                    <a:pt x="188" y="278"/>
                    <a:pt x="188" y="278"/>
                  </a:cubicBezTo>
                  <a:cubicBezTo>
                    <a:pt x="145" y="278"/>
                    <a:pt x="108" y="255"/>
                    <a:pt x="88" y="221"/>
                  </a:cubicBezTo>
                  <a:close/>
                </a:path>
              </a:pathLst>
            </a:custGeom>
            <a:solidFill>
              <a:srgbClr val="ACDAF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8"/>
            <p:cNvSpPr>
              <a:spLocks noEditPoints="1"/>
            </p:cNvSpPr>
            <p:nvPr userDrawn="1"/>
          </p:nvSpPr>
          <p:spPr bwMode="gray">
            <a:xfrm>
              <a:off x="4813445" y="5397500"/>
              <a:ext cx="442913" cy="593725"/>
            </a:xfrm>
            <a:custGeom>
              <a:avLst/>
              <a:gdLst>
                <a:gd name="T0" fmla="*/ 25 w 283"/>
                <a:gd name="T1" fmla="*/ 283 h 377"/>
                <a:gd name="T2" fmla="*/ 57 w 283"/>
                <a:gd name="T3" fmla="*/ 265 h 377"/>
                <a:gd name="T4" fmla="*/ 188 w 283"/>
                <a:gd name="T5" fmla="*/ 340 h 377"/>
                <a:gd name="T6" fmla="*/ 264 w 283"/>
                <a:gd name="T7" fmla="*/ 320 h 377"/>
                <a:gd name="T8" fmla="*/ 282 w 283"/>
                <a:gd name="T9" fmla="*/ 352 h 377"/>
                <a:gd name="T10" fmla="*/ 188 w 283"/>
                <a:gd name="T11" fmla="*/ 377 h 377"/>
                <a:gd name="T12" fmla="*/ 25 w 283"/>
                <a:gd name="T13" fmla="*/ 283 h 377"/>
                <a:gd name="T14" fmla="*/ 188 w 283"/>
                <a:gd name="T15" fmla="*/ 37 h 377"/>
                <a:gd name="T16" fmla="*/ 264 w 283"/>
                <a:gd name="T17" fmla="*/ 58 h 377"/>
                <a:gd name="T18" fmla="*/ 283 w 283"/>
                <a:gd name="T19" fmla="*/ 26 h 377"/>
                <a:gd name="T20" fmla="*/ 188 w 283"/>
                <a:gd name="T21" fmla="*/ 0 h 377"/>
                <a:gd name="T22" fmla="*/ 0 w 283"/>
                <a:gd name="T23" fmla="*/ 189 h 377"/>
                <a:gd name="T24" fmla="*/ 37 w 283"/>
                <a:gd name="T25" fmla="*/ 189 h 377"/>
                <a:gd name="T26" fmla="*/ 188 w 283"/>
                <a:gd name="T27" fmla="*/ 37 h 3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3" h="377">
                  <a:moveTo>
                    <a:pt x="25" y="283"/>
                  </a:moveTo>
                  <a:cubicBezTo>
                    <a:pt x="57" y="265"/>
                    <a:pt x="57" y="265"/>
                    <a:pt x="57" y="265"/>
                  </a:cubicBezTo>
                  <a:cubicBezTo>
                    <a:pt x="83" y="310"/>
                    <a:pt x="132" y="340"/>
                    <a:pt x="188" y="340"/>
                  </a:cubicBezTo>
                  <a:cubicBezTo>
                    <a:pt x="216" y="340"/>
                    <a:pt x="241" y="332"/>
                    <a:pt x="264" y="320"/>
                  </a:cubicBezTo>
                  <a:cubicBezTo>
                    <a:pt x="282" y="352"/>
                    <a:pt x="282" y="352"/>
                    <a:pt x="282" y="352"/>
                  </a:cubicBezTo>
                  <a:cubicBezTo>
                    <a:pt x="255" y="368"/>
                    <a:pt x="222" y="377"/>
                    <a:pt x="188" y="377"/>
                  </a:cubicBezTo>
                  <a:cubicBezTo>
                    <a:pt x="118" y="377"/>
                    <a:pt x="58" y="339"/>
                    <a:pt x="25" y="283"/>
                  </a:cubicBezTo>
                  <a:close/>
                  <a:moveTo>
                    <a:pt x="188" y="37"/>
                  </a:moveTo>
                  <a:cubicBezTo>
                    <a:pt x="216" y="37"/>
                    <a:pt x="242" y="45"/>
                    <a:pt x="264" y="58"/>
                  </a:cubicBezTo>
                  <a:cubicBezTo>
                    <a:pt x="283" y="26"/>
                    <a:pt x="283" y="26"/>
                    <a:pt x="283" y="26"/>
                  </a:cubicBezTo>
                  <a:cubicBezTo>
                    <a:pt x="255" y="10"/>
                    <a:pt x="222" y="0"/>
                    <a:pt x="188" y="0"/>
                  </a:cubicBezTo>
                  <a:cubicBezTo>
                    <a:pt x="84" y="0"/>
                    <a:pt x="0" y="85"/>
                    <a:pt x="0" y="189"/>
                  </a:cubicBezTo>
                  <a:cubicBezTo>
                    <a:pt x="37" y="189"/>
                    <a:pt x="37" y="189"/>
                    <a:pt x="37" y="189"/>
                  </a:cubicBezTo>
                  <a:cubicBezTo>
                    <a:pt x="37" y="105"/>
                    <a:pt x="104" y="37"/>
                    <a:pt x="188" y="37"/>
                  </a:cubicBezTo>
                  <a:close/>
                </a:path>
              </a:pathLst>
            </a:custGeom>
            <a:solidFill>
              <a:srgbClr val="00AAE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9"/>
            <p:cNvSpPr>
              <a:spLocks noEditPoints="1"/>
            </p:cNvSpPr>
            <p:nvPr userDrawn="1"/>
          </p:nvSpPr>
          <p:spPr bwMode="gray">
            <a:xfrm>
              <a:off x="4926157" y="5511800"/>
              <a:ext cx="476250" cy="365125"/>
            </a:xfrm>
            <a:custGeom>
              <a:avLst/>
              <a:gdLst>
                <a:gd name="T0" fmla="*/ 247 w 304"/>
                <a:gd name="T1" fmla="*/ 40 h 231"/>
                <a:gd name="T2" fmla="*/ 279 w 304"/>
                <a:gd name="T3" fmla="*/ 22 h 231"/>
                <a:gd name="T4" fmla="*/ 304 w 304"/>
                <a:gd name="T5" fmla="*/ 116 h 231"/>
                <a:gd name="T6" fmla="*/ 279 w 304"/>
                <a:gd name="T7" fmla="*/ 210 h 231"/>
                <a:gd name="T8" fmla="*/ 247 w 304"/>
                <a:gd name="T9" fmla="*/ 191 h 231"/>
                <a:gd name="T10" fmla="*/ 267 w 304"/>
                <a:gd name="T11" fmla="*/ 116 h 231"/>
                <a:gd name="T12" fmla="*/ 247 w 304"/>
                <a:gd name="T13" fmla="*/ 40 h 231"/>
                <a:gd name="T14" fmla="*/ 223 w 304"/>
                <a:gd name="T15" fmla="*/ 222 h 231"/>
                <a:gd name="T16" fmla="*/ 198 w 304"/>
                <a:gd name="T17" fmla="*/ 197 h 231"/>
                <a:gd name="T18" fmla="*/ 116 w 304"/>
                <a:gd name="T19" fmla="*/ 231 h 231"/>
                <a:gd name="T20" fmla="*/ 0 w 304"/>
                <a:gd name="T21" fmla="*/ 116 h 231"/>
                <a:gd name="T22" fmla="*/ 116 w 304"/>
                <a:gd name="T23" fmla="*/ 0 h 231"/>
                <a:gd name="T24" fmla="*/ 231 w 304"/>
                <a:gd name="T25" fmla="*/ 116 h 231"/>
                <a:gd name="T26" fmla="*/ 216 w 304"/>
                <a:gd name="T27" fmla="*/ 173 h 231"/>
                <a:gd name="T28" fmla="*/ 247 w 304"/>
                <a:gd name="T29" fmla="*/ 191 h 231"/>
                <a:gd name="T30" fmla="*/ 223 w 304"/>
                <a:gd name="T31" fmla="*/ 222 h 231"/>
                <a:gd name="T32" fmla="*/ 195 w 304"/>
                <a:gd name="T33" fmla="*/ 116 h 231"/>
                <a:gd name="T34" fmla="*/ 116 w 304"/>
                <a:gd name="T35" fmla="*/ 37 h 231"/>
                <a:gd name="T36" fmla="*/ 37 w 304"/>
                <a:gd name="T37" fmla="*/ 116 h 231"/>
                <a:gd name="T38" fmla="*/ 116 w 304"/>
                <a:gd name="T39" fmla="*/ 194 h 231"/>
                <a:gd name="T40" fmla="*/ 195 w 304"/>
                <a:gd name="T41" fmla="*/ 116 h 2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304" h="231">
                  <a:moveTo>
                    <a:pt x="247" y="40"/>
                  </a:moveTo>
                  <a:cubicBezTo>
                    <a:pt x="279" y="22"/>
                    <a:pt x="279" y="22"/>
                    <a:pt x="279" y="22"/>
                  </a:cubicBezTo>
                  <a:cubicBezTo>
                    <a:pt x="295" y="49"/>
                    <a:pt x="304" y="81"/>
                    <a:pt x="304" y="116"/>
                  </a:cubicBezTo>
                  <a:cubicBezTo>
                    <a:pt x="304" y="150"/>
                    <a:pt x="295" y="182"/>
                    <a:pt x="279" y="210"/>
                  </a:cubicBezTo>
                  <a:cubicBezTo>
                    <a:pt x="247" y="191"/>
                    <a:pt x="247" y="191"/>
                    <a:pt x="247" y="191"/>
                  </a:cubicBezTo>
                  <a:cubicBezTo>
                    <a:pt x="260" y="169"/>
                    <a:pt x="267" y="143"/>
                    <a:pt x="267" y="116"/>
                  </a:cubicBezTo>
                  <a:cubicBezTo>
                    <a:pt x="267" y="88"/>
                    <a:pt x="260" y="62"/>
                    <a:pt x="247" y="40"/>
                  </a:cubicBezTo>
                  <a:close/>
                  <a:moveTo>
                    <a:pt x="223" y="222"/>
                  </a:moveTo>
                  <a:cubicBezTo>
                    <a:pt x="198" y="197"/>
                    <a:pt x="198" y="197"/>
                    <a:pt x="198" y="197"/>
                  </a:cubicBezTo>
                  <a:cubicBezTo>
                    <a:pt x="177" y="218"/>
                    <a:pt x="148" y="231"/>
                    <a:pt x="116" y="231"/>
                  </a:cubicBezTo>
                  <a:cubicBezTo>
                    <a:pt x="52" y="231"/>
                    <a:pt x="0" y="179"/>
                    <a:pt x="0" y="116"/>
                  </a:cubicBezTo>
                  <a:cubicBezTo>
                    <a:pt x="0" y="52"/>
                    <a:pt x="52" y="0"/>
                    <a:pt x="116" y="0"/>
                  </a:cubicBezTo>
                  <a:cubicBezTo>
                    <a:pt x="180" y="0"/>
                    <a:pt x="231" y="52"/>
                    <a:pt x="231" y="116"/>
                  </a:cubicBezTo>
                  <a:cubicBezTo>
                    <a:pt x="231" y="137"/>
                    <a:pt x="226" y="156"/>
                    <a:pt x="216" y="173"/>
                  </a:cubicBezTo>
                  <a:cubicBezTo>
                    <a:pt x="247" y="191"/>
                    <a:pt x="247" y="191"/>
                    <a:pt x="247" y="191"/>
                  </a:cubicBezTo>
                  <a:cubicBezTo>
                    <a:pt x="240" y="203"/>
                    <a:pt x="232" y="213"/>
                    <a:pt x="223" y="222"/>
                  </a:cubicBezTo>
                  <a:close/>
                  <a:moveTo>
                    <a:pt x="195" y="116"/>
                  </a:moveTo>
                  <a:cubicBezTo>
                    <a:pt x="195" y="72"/>
                    <a:pt x="159" y="37"/>
                    <a:pt x="116" y="37"/>
                  </a:cubicBezTo>
                  <a:cubicBezTo>
                    <a:pt x="72" y="37"/>
                    <a:pt x="37" y="72"/>
                    <a:pt x="37" y="116"/>
                  </a:cubicBezTo>
                  <a:cubicBezTo>
                    <a:pt x="37" y="159"/>
                    <a:pt x="72" y="194"/>
                    <a:pt x="116" y="194"/>
                  </a:cubicBezTo>
                  <a:cubicBezTo>
                    <a:pt x="159" y="194"/>
                    <a:pt x="195" y="159"/>
                    <a:pt x="195" y="116"/>
                  </a:cubicBezTo>
                  <a:close/>
                </a:path>
              </a:pathLst>
            </a:custGeom>
            <a:solidFill>
              <a:srgbClr val="743C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xmlns="" val="2331799817"/>
      </p:ext>
    </p:extLst>
  </p:cSld>
  <p:clrMap bg1="lt1" tx1="dk1" bg2="lt2" tx2="dk2" accent1="accent1" accent2="accent2" accent3="accent3" accent4="accent4" accent5="accent5" accent6="accent6" hlink="hlink" folHlink="folHlink"/>
  <p:hf ftr="0"/>
  <p:notesStyle>
    <a:lvl1pPr marL="173038" marR="0" indent="-173038" algn="l" defTabSz="914400" rtl="0" eaLnBrk="1" fontAlgn="base" latinLnBrk="0" hangingPunct="1">
      <a:lnSpc>
        <a:spcPct val="100000"/>
      </a:lnSpc>
      <a:spcBef>
        <a:spcPts val="400"/>
      </a:spcBef>
      <a:spcAft>
        <a:spcPct val="0"/>
      </a:spcAft>
      <a:buClrTx/>
      <a:buSzTx/>
      <a:buFont typeface="Arial" pitchFamily="34" charset="0"/>
      <a:buChar char="•"/>
      <a:tabLst/>
      <a:defRPr sz="1400" b="0" kern="1200">
        <a:solidFill>
          <a:schemeClr val="tx2"/>
        </a:solidFill>
        <a:latin typeface="Arial"/>
        <a:ea typeface="+mn-ea"/>
        <a:cs typeface="Arial"/>
      </a:defRPr>
    </a:lvl1pPr>
    <a:lvl2pPr marL="346075" marR="0" indent="-173038" algn="l" defTabSz="914400" rtl="0" eaLnBrk="1" fontAlgn="base" latinLnBrk="0" hangingPunct="1">
      <a:lnSpc>
        <a:spcPct val="100000"/>
      </a:lnSpc>
      <a:spcBef>
        <a:spcPts val="400"/>
      </a:spcBef>
      <a:spcAft>
        <a:spcPct val="0"/>
      </a:spcAft>
      <a:buClrTx/>
      <a:buSzTx/>
      <a:buFont typeface="Arial" pitchFamily="34" charset="0"/>
      <a:buChar char="–"/>
      <a:tabLst/>
      <a:defRPr sz="1400" b="0" i="0" kern="1200">
        <a:solidFill>
          <a:schemeClr val="tx2"/>
        </a:solidFill>
        <a:latin typeface="Arial"/>
        <a:ea typeface="+mn-ea"/>
        <a:cs typeface="Arial"/>
      </a:defRPr>
    </a:lvl2pPr>
    <a:lvl3pPr marL="512763" marR="0" indent="-166688" algn="l" defTabSz="914400" rtl="0" eaLnBrk="1" fontAlgn="base" latinLnBrk="0" hangingPunct="1">
      <a:lnSpc>
        <a:spcPct val="100000"/>
      </a:lnSpc>
      <a:spcBef>
        <a:spcPts val="400"/>
      </a:spcBef>
      <a:spcAft>
        <a:spcPct val="0"/>
      </a:spcAft>
      <a:buClrTx/>
      <a:buSzTx/>
      <a:buFont typeface="Arial" pitchFamily="34" charset="0"/>
      <a:buChar char="–"/>
      <a:tabLst/>
      <a:defRPr sz="1400" b="0" i="0" kern="1200" baseline="0">
        <a:solidFill>
          <a:schemeClr val="tx2"/>
        </a:solidFill>
        <a:latin typeface="Arial"/>
        <a:ea typeface="+mn-ea"/>
        <a:cs typeface="Arial"/>
      </a:defRPr>
    </a:lvl3pPr>
    <a:lvl4pPr marL="685800" marR="0" indent="-173038" algn="l" defTabSz="914400" rtl="0" eaLnBrk="1" fontAlgn="base" latinLnBrk="0" hangingPunct="1">
      <a:lnSpc>
        <a:spcPct val="100000"/>
      </a:lnSpc>
      <a:spcBef>
        <a:spcPts val="400"/>
      </a:spcBef>
      <a:spcAft>
        <a:spcPct val="0"/>
      </a:spcAft>
      <a:buClrTx/>
      <a:buSzTx/>
      <a:buFont typeface="Arial" pitchFamily="34" charset="0"/>
      <a:buChar char="–"/>
      <a:tabLst/>
      <a:defRPr sz="1400" b="0" i="0" kern="1200">
        <a:solidFill>
          <a:schemeClr val="tx2"/>
        </a:solidFill>
        <a:latin typeface="Arial"/>
        <a:ea typeface="+mn-ea"/>
        <a:cs typeface="Arial"/>
      </a:defRPr>
    </a:lvl4pPr>
    <a:lvl5pPr marL="858838" marR="0" indent="-173038" algn="l" defTabSz="860425" rtl="0" eaLnBrk="1" fontAlgn="base" latinLnBrk="0" hangingPunct="1">
      <a:lnSpc>
        <a:spcPct val="100000"/>
      </a:lnSpc>
      <a:spcBef>
        <a:spcPts val="400"/>
      </a:spcBef>
      <a:spcAft>
        <a:spcPct val="0"/>
      </a:spcAft>
      <a:buClrTx/>
      <a:buSzTx/>
      <a:buFont typeface="Arial" pitchFamily="34" charset="0"/>
      <a:buChar char="–"/>
      <a:tabLst/>
      <a:defRPr sz="1400" b="0" i="0" kern="1200">
        <a:solidFill>
          <a:schemeClr val="tx2"/>
        </a:solidFill>
        <a:latin typeface="Arial"/>
        <a:ea typeface="+mn-ea"/>
        <a:cs typeface="Arial"/>
      </a:defRPr>
    </a:lvl5pPr>
    <a:lvl6pPr marL="1031875" indent="-173038" algn="l" defTabSz="860425" rtl="0" eaLnBrk="1" latinLnBrk="0" hangingPunct="1">
      <a:lnSpc>
        <a:spcPct val="100000"/>
      </a:lnSpc>
      <a:spcBef>
        <a:spcPts val="400"/>
      </a:spcBef>
      <a:buClrTx/>
      <a:buFont typeface="Arial" panose="020B0604020202020204" pitchFamily="34" charset="0"/>
      <a:buChar char="–"/>
      <a:tabLst/>
      <a:defRPr sz="1400" b="0" i="0" kern="1200">
        <a:solidFill>
          <a:schemeClr val="tx2"/>
        </a:solidFill>
        <a:latin typeface="Arial"/>
        <a:ea typeface="+mn-ea"/>
        <a:cs typeface="Arial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86017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3746500" y="6577013"/>
            <a:ext cx="2711450" cy="2033587"/>
          </a:xfrm>
          <a:ln/>
        </p:spPr>
      </p:sp>
      <p:sp>
        <p:nvSpPr>
          <p:cNvPr id="3286018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0" indent="0" defTabSz="844011">
              <a:lnSpc>
                <a:spcPct val="90000"/>
              </a:lnSpc>
              <a:buNone/>
              <a:defRPr/>
            </a:pPr>
            <a:endParaRPr lang="de-DE" b="1" dirty="0" smtClean="0"/>
          </a:p>
        </p:txBody>
      </p:sp>
      <p:sp>
        <p:nvSpPr>
          <p:cNvPr id="3286019" name="Foliennummernplatzhalt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28460EA-D79F-4343-909A-DB74931FF91D}" type="slidenum">
              <a:rPr lang="de-DE" smtClean="0">
                <a:solidFill>
                  <a:prstClr val="black"/>
                </a:solidFill>
                <a:cs typeface="Arial"/>
                <a:sym typeface="Arial"/>
              </a:rPr>
              <a:pPr/>
              <a:t>0</a:t>
            </a:fld>
            <a:endParaRPr lang="de-DE" smtClean="0">
              <a:solidFill>
                <a:prstClr val="black"/>
              </a:solidFill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31567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Master" Target="../slideMasters/slideMaster1.xml"/><Relationship Id="rId1" Type="http://schemas.openxmlformats.org/officeDocument/2006/relationships/vmlDrawing" Target="../drawings/vmlDrawing5.v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Master" Target="../slideMasters/slideMaster1.xml"/><Relationship Id="rId1" Type="http://schemas.openxmlformats.org/officeDocument/2006/relationships/vmlDrawing" Target="../drawings/vmlDrawing6.v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Master" Target="../slideMasters/slideMaster1.xml"/><Relationship Id="rId1" Type="http://schemas.openxmlformats.org/officeDocument/2006/relationships/vmlDrawing" Target="../drawings/vmlDrawing2.v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Master" Target="../slideMasters/slideMaster1.xml"/><Relationship Id="rId1" Type="http://schemas.openxmlformats.org/officeDocument/2006/relationships/vmlDrawing" Target="../drawings/vmlDrawing3.v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Master" Target="../slideMasters/slideMaster1.xml"/><Relationship Id="rId1" Type="http://schemas.openxmlformats.org/officeDocument/2006/relationships/vmlDrawing" Target="../drawings/vmlDrawing4.v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1_Quintiles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4192172"/>
            <a:ext cx="9144000" cy="266582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384048" y="1961343"/>
            <a:ext cx="8348472" cy="896112"/>
          </a:xfrm>
          <a:prstGeom prst="rect">
            <a:avLst/>
          </a:prstGeom>
        </p:spPr>
        <p:txBody>
          <a:bodyPr anchor="b" anchorCtr="0">
            <a:noAutofit/>
          </a:bodyPr>
          <a:lstStyle>
            <a:lvl1pPr algn="l">
              <a:defRPr sz="2400" b="1" baseline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en-US" dirty="0" smtClean="0"/>
              <a:t>Headlines are 24pt Arial Bold Title Case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84048" y="3555711"/>
            <a:ext cx="3886200" cy="697627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l">
              <a:spcBef>
                <a:spcPts val="200"/>
              </a:spcBef>
              <a:buNone/>
              <a:defRPr sz="1200" i="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Author First Name Last Name</a:t>
            </a:r>
          </a:p>
          <a:p>
            <a:pPr lvl="0"/>
            <a:r>
              <a:rPr lang="en-US" dirty="0" smtClean="0"/>
              <a:t>Title</a:t>
            </a:r>
          </a:p>
          <a:p>
            <a:pPr lvl="0"/>
            <a:r>
              <a:rPr lang="en-US" dirty="0" smtClean="0"/>
              <a:t>Date</a:t>
            </a:r>
            <a:endParaRPr lang="en-US" dirty="0"/>
          </a:p>
        </p:txBody>
      </p:sp>
      <p:grpSp>
        <p:nvGrpSpPr>
          <p:cNvPr id="82" name="Group 81"/>
          <p:cNvGrpSpPr/>
          <p:nvPr/>
        </p:nvGrpSpPr>
        <p:grpSpPr bwMode="gray">
          <a:xfrm>
            <a:off x="6449147" y="481445"/>
            <a:ext cx="2316162" cy="1459409"/>
            <a:chOff x="4795838" y="3390900"/>
            <a:chExt cx="2763837" cy="1741488"/>
          </a:xfrm>
        </p:grpSpPr>
        <p:sp>
          <p:nvSpPr>
            <p:cNvPr id="83" name="Freeform 5"/>
            <p:cNvSpPr>
              <a:spLocks noEditPoints="1"/>
            </p:cNvSpPr>
            <p:nvPr/>
          </p:nvSpPr>
          <p:spPr bwMode="gray">
            <a:xfrm>
              <a:off x="4795838" y="4721225"/>
              <a:ext cx="2632075" cy="411163"/>
            </a:xfrm>
            <a:custGeom>
              <a:avLst/>
              <a:gdLst>
                <a:gd name="T0" fmla="*/ 36 w 699"/>
                <a:gd name="T1" fmla="*/ 104 h 109"/>
                <a:gd name="T2" fmla="*/ 10 w 699"/>
                <a:gd name="T3" fmla="*/ 11 h 109"/>
                <a:gd name="T4" fmla="*/ 72 w 699"/>
                <a:gd name="T5" fmla="*/ 52 h 109"/>
                <a:gd name="T6" fmla="*/ 69 w 699"/>
                <a:gd name="T7" fmla="*/ 109 h 109"/>
                <a:gd name="T8" fmla="*/ 12 w 699"/>
                <a:gd name="T9" fmla="*/ 52 h 109"/>
                <a:gd name="T10" fmla="*/ 49 w 699"/>
                <a:gd name="T11" fmla="*/ 89 h 109"/>
                <a:gd name="T12" fmla="*/ 56 w 699"/>
                <a:gd name="T13" fmla="*/ 81 h 109"/>
                <a:gd name="T14" fmla="*/ 36 w 699"/>
                <a:gd name="T15" fmla="*/ 11 h 109"/>
                <a:gd name="T16" fmla="*/ 86 w 699"/>
                <a:gd name="T17" fmla="*/ 78 h 109"/>
                <a:gd name="T18" fmla="*/ 98 w 699"/>
                <a:gd name="T19" fmla="*/ 76 h 109"/>
                <a:gd name="T20" fmla="*/ 131 w 699"/>
                <a:gd name="T21" fmla="*/ 32 h 109"/>
                <a:gd name="T22" fmla="*/ 131 w 699"/>
                <a:gd name="T23" fmla="*/ 104 h 109"/>
                <a:gd name="T24" fmla="*/ 171 w 699"/>
                <a:gd name="T25" fmla="*/ 104 h 109"/>
                <a:gd name="T26" fmla="*/ 159 w 699"/>
                <a:gd name="T27" fmla="*/ 32 h 109"/>
                <a:gd name="T28" fmla="*/ 171 w 699"/>
                <a:gd name="T29" fmla="*/ 104 h 109"/>
                <a:gd name="T30" fmla="*/ 159 w 699"/>
                <a:gd name="T31" fmla="*/ 1 h 109"/>
                <a:gd name="T32" fmla="*/ 244 w 699"/>
                <a:gd name="T33" fmla="*/ 104 h 109"/>
                <a:gd name="T34" fmla="*/ 216 w 699"/>
                <a:gd name="T35" fmla="*/ 42 h 109"/>
                <a:gd name="T36" fmla="*/ 188 w 699"/>
                <a:gd name="T37" fmla="*/ 104 h 109"/>
                <a:gd name="T38" fmla="*/ 200 w 699"/>
                <a:gd name="T39" fmla="*/ 39 h 109"/>
                <a:gd name="T40" fmla="*/ 244 w 699"/>
                <a:gd name="T41" fmla="*/ 58 h 109"/>
                <a:gd name="T42" fmla="*/ 300 w 699"/>
                <a:gd name="T43" fmla="*/ 104 h 109"/>
                <a:gd name="T44" fmla="*/ 312 w 699"/>
                <a:gd name="T45" fmla="*/ 32 h 109"/>
                <a:gd name="T46" fmla="*/ 313 w 699"/>
                <a:gd name="T47" fmla="*/ 14 h 109"/>
                <a:gd name="T48" fmla="*/ 313 w 699"/>
                <a:gd name="T49" fmla="*/ 1 h 109"/>
                <a:gd name="T50" fmla="*/ 358 w 699"/>
                <a:gd name="T51" fmla="*/ 68 h 109"/>
                <a:gd name="T52" fmla="*/ 417 w 699"/>
                <a:gd name="T53" fmla="*/ 71 h 109"/>
                <a:gd name="T54" fmla="*/ 408 w 699"/>
                <a:gd name="T55" fmla="*/ 86 h 109"/>
                <a:gd name="T56" fmla="*/ 416 w 699"/>
                <a:gd name="T57" fmla="*/ 93 h 109"/>
                <a:gd name="T58" fmla="*/ 406 w 699"/>
                <a:gd name="T59" fmla="*/ 62 h 109"/>
                <a:gd name="T60" fmla="*/ 372 w 699"/>
                <a:gd name="T61" fmla="*/ 52 h 109"/>
                <a:gd name="T62" fmla="*/ 424 w 699"/>
                <a:gd name="T63" fmla="*/ 94 h 109"/>
                <a:gd name="T64" fmla="*/ 432 w 699"/>
                <a:gd name="T65" fmla="*/ 86 h 109"/>
                <a:gd name="T66" fmla="*/ 460 w 699"/>
                <a:gd name="T67" fmla="*/ 73 h 109"/>
                <a:gd name="T68" fmla="*/ 453 w 699"/>
                <a:gd name="T69" fmla="*/ 32 h 109"/>
                <a:gd name="T70" fmla="*/ 472 w 699"/>
                <a:gd name="T71" fmla="*/ 47 h 109"/>
                <a:gd name="T72" fmla="*/ 438 w 699"/>
                <a:gd name="T73" fmla="*/ 52 h 109"/>
                <a:gd name="T74" fmla="*/ 482 w 699"/>
                <a:gd name="T75" fmla="*/ 82 h 109"/>
                <a:gd name="T76" fmla="*/ 495 w 699"/>
                <a:gd name="T77" fmla="*/ 104 h 109"/>
                <a:gd name="T78" fmla="*/ 507 w 699"/>
                <a:gd name="T79" fmla="*/ 1 h 109"/>
                <a:gd name="T80" fmla="*/ 616 w 699"/>
                <a:gd name="T81" fmla="*/ 104 h 109"/>
                <a:gd name="T82" fmla="*/ 577 w 699"/>
                <a:gd name="T83" fmla="*/ 88 h 109"/>
                <a:gd name="T84" fmla="*/ 540 w 699"/>
                <a:gd name="T85" fmla="*/ 104 h 109"/>
                <a:gd name="T86" fmla="*/ 540 w 699"/>
                <a:gd name="T87" fmla="*/ 1 h 109"/>
                <a:gd name="T88" fmla="*/ 604 w 699"/>
                <a:gd name="T89" fmla="*/ 1 h 109"/>
                <a:gd name="T90" fmla="*/ 663 w 699"/>
                <a:gd name="T91" fmla="*/ 104 h 109"/>
                <a:gd name="T92" fmla="*/ 636 w 699"/>
                <a:gd name="T93" fmla="*/ 82 h 109"/>
                <a:gd name="T94" fmla="*/ 687 w 699"/>
                <a:gd name="T95" fmla="*/ 75 h 109"/>
                <a:gd name="T96" fmla="*/ 658 w 699"/>
                <a:gd name="T97" fmla="*/ 57 h 109"/>
                <a:gd name="T98" fmla="*/ 664 w 699"/>
                <a:gd name="T99" fmla="*/ 0 h 109"/>
                <a:gd name="T100" fmla="*/ 687 w 699"/>
                <a:gd name="T101" fmla="*/ 20 h 109"/>
                <a:gd name="T102" fmla="*/ 643 w 699"/>
                <a:gd name="T103" fmla="*/ 29 h 109"/>
                <a:gd name="T104" fmla="*/ 671 w 699"/>
                <a:gd name="T105" fmla="*/ 47 h 109"/>
                <a:gd name="T106" fmla="*/ 663 w 699"/>
                <a:gd name="T107" fmla="*/ 104 h 109"/>
                <a:gd name="T108" fmla="*/ 262 w 699"/>
                <a:gd name="T109" fmla="*/ 84 h 109"/>
                <a:gd name="T110" fmla="*/ 253 w 699"/>
                <a:gd name="T111" fmla="*/ 32 h 109"/>
                <a:gd name="T112" fmla="*/ 274 w 699"/>
                <a:gd name="T113" fmla="*/ 11 h 109"/>
                <a:gd name="T114" fmla="*/ 289 w 699"/>
                <a:gd name="T115" fmla="*/ 42 h 109"/>
                <a:gd name="T116" fmla="*/ 283 w 699"/>
                <a:gd name="T117" fmla="*/ 93 h 109"/>
                <a:gd name="T118" fmla="*/ 283 w 699"/>
                <a:gd name="T119" fmla="*/ 104 h 109"/>
                <a:gd name="T120" fmla="*/ 329 w 699"/>
                <a:gd name="T121" fmla="*/ 84 h 109"/>
                <a:gd name="T122" fmla="*/ 340 w 699"/>
                <a:gd name="T123" fmla="*/ 84 h 109"/>
                <a:gd name="T124" fmla="*/ 350 w 699"/>
                <a:gd name="T125" fmla="*/ 94 h 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699" h="109">
                  <a:moveTo>
                    <a:pt x="69" y="109"/>
                  </a:moveTo>
                  <a:cubicBezTo>
                    <a:pt x="58" y="98"/>
                    <a:pt x="58" y="98"/>
                    <a:pt x="58" y="98"/>
                  </a:cubicBezTo>
                  <a:cubicBezTo>
                    <a:pt x="52" y="102"/>
                    <a:pt x="44" y="104"/>
                    <a:pt x="36" y="104"/>
                  </a:cubicBezTo>
                  <a:cubicBezTo>
                    <a:pt x="26" y="104"/>
                    <a:pt x="17" y="101"/>
                    <a:pt x="10" y="94"/>
                  </a:cubicBezTo>
                  <a:cubicBezTo>
                    <a:pt x="0" y="84"/>
                    <a:pt x="0" y="75"/>
                    <a:pt x="0" y="52"/>
                  </a:cubicBezTo>
                  <a:cubicBezTo>
                    <a:pt x="0" y="30"/>
                    <a:pt x="0" y="20"/>
                    <a:pt x="10" y="11"/>
                  </a:cubicBezTo>
                  <a:cubicBezTo>
                    <a:pt x="17" y="4"/>
                    <a:pt x="26" y="0"/>
                    <a:pt x="36" y="0"/>
                  </a:cubicBezTo>
                  <a:cubicBezTo>
                    <a:pt x="46" y="0"/>
                    <a:pt x="55" y="4"/>
                    <a:pt x="62" y="11"/>
                  </a:cubicBezTo>
                  <a:cubicBezTo>
                    <a:pt x="71" y="20"/>
                    <a:pt x="72" y="29"/>
                    <a:pt x="72" y="52"/>
                  </a:cubicBezTo>
                  <a:cubicBezTo>
                    <a:pt x="72" y="72"/>
                    <a:pt x="72" y="81"/>
                    <a:pt x="65" y="90"/>
                  </a:cubicBezTo>
                  <a:cubicBezTo>
                    <a:pt x="76" y="101"/>
                    <a:pt x="76" y="101"/>
                    <a:pt x="76" y="101"/>
                  </a:cubicBezTo>
                  <a:lnTo>
                    <a:pt x="69" y="109"/>
                  </a:lnTo>
                  <a:close/>
                  <a:moveTo>
                    <a:pt x="36" y="11"/>
                  </a:moveTo>
                  <a:cubicBezTo>
                    <a:pt x="29" y="11"/>
                    <a:pt x="23" y="14"/>
                    <a:pt x="19" y="18"/>
                  </a:cubicBezTo>
                  <a:cubicBezTo>
                    <a:pt x="13" y="25"/>
                    <a:pt x="12" y="31"/>
                    <a:pt x="12" y="52"/>
                  </a:cubicBezTo>
                  <a:cubicBezTo>
                    <a:pt x="12" y="74"/>
                    <a:pt x="13" y="80"/>
                    <a:pt x="19" y="86"/>
                  </a:cubicBezTo>
                  <a:cubicBezTo>
                    <a:pt x="23" y="91"/>
                    <a:pt x="29" y="93"/>
                    <a:pt x="36" y="93"/>
                  </a:cubicBezTo>
                  <a:cubicBezTo>
                    <a:pt x="41" y="93"/>
                    <a:pt x="46" y="92"/>
                    <a:pt x="49" y="89"/>
                  </a:cubicBezTo>
                  <a:cubicBezTo>
                    <a:pt x="37" y="76"/>
                    <a:pt x="37" y="76"/>
                    <a:pt x="37" y="76"/>
                  </a:cubicBezTo>
                  <a:cubicBezTo>
                    <a:pt x="44" y="69"/>
                    <a:pt x="44" y="69"/>
                    <a:pt x="44" y="69"/>
                  </a:cubicBezTo>
                  <a:cubicBezTo>
                    <a:pt x="56" y="81"/>
                    <a:pt x="56" y="81"/>
                    <a:pt x="56" y="81"/>
                  </a:cubicBezTo>
                  <a:cubicBezTo>
                    <a:pt x="59" y="75"/>
                    <a:pt x="60" y="67"/>
                    <a:pt x="60" y="52"/>
                  </a:cubicBezTo>
                  <a:cubicBezTo>
                    <a:pt x="60" y="31"/>
                    <a:pt x="59" y="25"/>
                    <a:pt x="53" y="18"/>
                  </a:cubicBezTo>
                  <a:cubicBezTo>
                    <a:pt x="49" y="14"/>
                    <a:pt x="43" y="11"/>
                    <a:pt x="36" y="11"/>
                  </a:cubicBezTo>
                  <a:close/>
                  <a:moveTo>
                    <a:pt x="112" y="104"/>
                  </a:moveTo>
                  <a:cubicBezTo>
                    <a:pt x="104" y="104"/>
                    <a:pt x="98" y="102"/>
                    <a:pt x="93" y="98"/>
                  </a:cubicBezTo>
                  <a:cubicBezTo>
                    <a:pt x="88" y="93"/>
                    <a:pt x="86" y="86"/>
                    <a:pt x="86" y="78"/>
                  </a:cubicBezTo>
                  <a:cubicBezTo>
                    <a:pt x="86" y="32"/>
                    <a:pt x="86" y="32"/>
                    <a:pt x="86" y="32"/>
                  </a:cubicBezTo>
                  <a:cubicBezTo>
                    <a:pt x="98" y="32"/>
                    <a:pt x="98" y="32"/>
                    <a:pt x="98" y="32"/>
                  </a:cubicBezTo>
                  <a:cubicBezTo>
                    <a:pt x="98" y="76"/>
                    <a:pt x="98" y="76"/>
                    <a:pt x="98" y="76"/>
                  </a:cubicBezTo>
                  <a:cubicBezTo>
                    <a:pt x="98" y="88"/>
                    <a:pt x="104" y="94"/>
                    <a:pt x="114" y="94"/>
                  </a:cubicBezTo>
                  <a:cubicBezTo>
                    <a:pt x="125" y="94"/>
                    <a:pt x="131" y="87"/>
                    <a:pt x="131" y="76"/>
                  </a:cubicBezTo>
                  <a:cubicBezTo>
                    <a:pt x="131" y="32"/>
                    <a:pt x="131" y="32"/>
                    <a:pt x="131" y="32"/>
                  </a:cubicBezTo>
                  <a:cubicBezTo>
                    <a:pt x="142" y="32"/>
                    <a:pt x="142" y="32"/>
                    <a:pt x="142" y="32"/>
                  </a:cubicBezTo>
                  <a:cubicBezTo>
                    <a:pt x="142" y="104"/>
                    <a:pt x="142" y="104"/>
                    <a:pt x="142" y="104"/>
                  </a:cubicBezTo>
                  <a:cubicBezTo>
                    <a:pt x="131" y="104"/>
                    <a:pt x="131" y="104"/>
                    <a:pt x="131" y="104"/>
                  </a:cubicBezTo>
                  <a:cubicBezTo>
                    <a:pt x="131" y="97"/>
                    <a:pt x="131" y="97"/>
                    <a:pt x="131" y="97"/>
                  </a:cubicBezTo>
                  <a:cubicBezTo>
                    <a:pt x="126" y="102"/>
                    <a:pt x="119" y="104"/>
                    <a:pt x="112" y="104"/>
                  </a:cubicBezTo>
                  <a:close/>
                  <a:moveTo>
                    <a:pt x="171" y="104"/>
                  </a:moveTo>
                  <a:cubicBezTo>
                    <a:pt x="159" y="104"/>
                    <a:pt x="159" y="104"/>
                    <a:pt x="159" y="104"/>
                  </a:cubicBezTo>
                  <a:cubicBezTo>
                    <a:pt x="159" y="66"/>
                    <a:pt x="159" y="66"/>
                    <a:pt x="159" y="66"/>
                  </a:cubicBezTo>
                  <a:cubicBezTo>
                    <a:pt x="159" y="32"/>
                    <a:pt x="159" y="32"/>
                    <a:pt x="159" y="32"/>
                  </a:cubicBezTo>
                  <a:cubicBezTo>
                    <a:pt x="171" y="32"/>
                    <a:pt x="171" y="32"/>
                    <a:pt x="171" y="32"/>
                  </a:cubicBezTo>
                  <a:cubicBezTo>
                    <a:pt x="171" y="65"/>
                    <a:pt x="171" y="65"/>
                    <a:pt x="171" y="65"/>
                  </a:cubicBezTo>
                  <a:lnTo>
                    <a:pt x="171" y="104"/>
                  </a:lnTo>
                  <a:close/>
                  <a:moveTo>
                    <a:pt x="172" y="14"/>
                  </a:moveTo>
                  <a:cubicBezTo>
                    <a:pt x="159" y="14"/>
                    <a:pt x="159" y="14"/>
                    <a:pt x="159" y="14"/>
                  </a:cubicBezTo>
                  <a:cubicBezTo>
                    <a:pt x="159" y="1"/>
                    <a:pt x="159" y="1"/>
                    <a:pt x="159" y="1"/>
                  </a:cubicBezTo>
                  <a:cubicBezTo>
                    <a:pt x="172" y="1"/>
                    <a:pt x="172" y="1"/>
                    <a:pt x="172" y="1"/>
                  </a:cubicBezTo>
                  <a:lnTo>
                    <a:pt x="172" y="14"/>
                  </a:lnTo>
                  <a:close/>
                  <a:moveTo>
                    <a:pt x="244" y="104"/>
                  </a:moveTo>
                  <a:cubicBezTo>
                    <a:pt x="233" y="104"/>
                    <a:pt x="233" y="104"/>
                    <a:pt x="233" y="104"/>
                  </a:cubicBezTo>
                  <a:cubicBezTo>
                    <a:pt x="233" y="60"/>
                    <a:pt x="233" y="60"/>
                    <a:pt x="233" y="60"/>
                  </a:cubicBezTo>
                  <a:cubicBezTo>
                    <a:pt x="233" y="48"/>
                    <a:pt x="227" y="42"/>
                    <a:pt x="216" y="42"/>
                  </a:cubicBezTo>
                  <a:cubicBezTo>
                    <a:pt x="206" y="42"/>
                    <a:pt x="200" y="49"/>
                    <a:pt x="200" y="60"/>
                  </a:cubicBezTo>
                  <a:cubicBezTo>
                    <a:pt x="200" y="104"/>
                    <a:pt x="200" y="104"/>
                    <a:pt x="200" y="104"/>
                  </a:cubicBezTo>
                  <a:cubicBezTo>
                    <a:pt x="188" y="104"/>
                    <a:pt x="188" y="104"/>
                    <a:pt x="188" y="104"/>
                  </a:cubicBezTo>
                  <a:cubicBezTo>
                    <a:pt x="188" y="32"/>
                    <a:pt x="188" y="32"/>
                    <a:pt x="188" y="32"/>
                  </a:cubicBezTo>
                  <a:cubicBezTo>
                    <a:pt x="200" y="32"/>
                    <a:pt x="200" y="32"/>
                    <a:pt x="200" y="32"/>
                  </a:cubicBezTo>
                  <a:cubicBezTo>
                    <a:pt x="200" y="39"/>
                    <a:pt x="200" y="39"/>
                    <a:pt x="200" y="39"/>
                  </a:cubicBezTo>
                  <a:cubicBezTo>
                    <a:pt x="205" y="34"/>
                    <a:pt x="211" y="32"/>
                    <a:pt x="218" y="32"/>
                  </a:cubicBezTo>
                  <a:cubicBezTo>
                    <a:pt x="226" y="32"/>
                    <a:pt x="232" y="34"/>
                    <a:pt x="237" y="38"/>
                  </a:cubicBezTo>
                  <a:cubicBezTo>
                    <a:pt x="242" y="43"/>
                    <a:pt x="244" y="50"/>
                    <a:pt x="244" y="58"/>
                  </a:cubicBezTo>
                  <a:lnTo>
                    <a:pt x="244" y="104"/>
                  </a:lnTo>
                  <a:close/>
                  <a:moveTo>
                    <a:pt x="312" y="104"/>
                  </a:moveTo>
                  <a:cubicBezTo>
                    <a:pt x="300" y="104"/>
                    <a:pt x="300" y="104"/>
                    <a:pt x="300" y="104"/>
                  </a:cubicBezTo>
                  <a:cubicBezTo>
                    <a:pt x="300" y="65"/>
                    <a:pt x="300" y="65"/>
                    <a:pt x="300" y="65"/>
                  </a:cubicBezTo>
                  <a:cubicBezTo>
                    <a:pt x="300" y="32"/>
                    <a:pt x="300" y="32"/>
                    <a:pt x="300" y="32"/>
                  </a:cubicBezTo>
                  <a:cubicBezTo>
                    <a:pt x="312" y="32"/>
                    <a:pt x="312" y="32"/>
                    <a:pt x="312" y="32"/>
                  </a:cubicBezTo>
                  <a:cubicBezTo>
                    <a:pt x="312" y="65"/>
                    <a:pt x="312" y="65"/>
                    <a:pt x="312" y="65"/>
                  </a:cubicBezTo>
                  <a:lnTo>
                    <a:pt x="312" y="104"/>
                  </a:lnTo>
                  <a:close/>
                  <a:moveTo>
                    <a:pt x="313" y="14"/>
                  </a:moveTo>
                  <a:cubicBezTo>
                    <a:pt x="300" y="14"/>
                    <a:pt x="300" y="14"/>
                    <a:pt x="300" y="14"/>
                  </a:cubicBezTo>
                  <a:cubicBezTo>
                    <a:pt x="300" y="1"/>
                    <a:pt x="300" y="1"/>
                    <a:pt x="300" y="1"/>
                  </a:cubicBezTo>
                  <a:cubicBezTo>
                    <a:pt x="313" y="1"/>
                    <a:pt x="313" y="1"/>
                    <a:pt x="313" y="1"/>
                  </a:cubicBezTo>
                  <a:lnTo>
                    <a:pt x="313" y="14"/>
                  </a:lnTo>
                  <a:close/>
                  <a:moveTo>
                    <a:pt x="390" y="104"/>
                  </a:moveTo>
                  <a:cubicBezTo>
                    <a:pt x="369" y="104"/>
                    <a:pt x="358" y="91"/>
                    <a:pt x="358" y="68"/>
                  </a:cubicBezTo>
                  <a:cubicBezTo>
                    <a:pt x="358" y="45"/>
                    <a:pt x="369" y="32"/>
                    <a:pt x="388" y="32"/>
                  </a:cubicBezTo>
                  <a:cubicBezTo>
                    <a:pt x="406" y="32"/>
                    <a:pt x="417" y="44"/>
                    <a:pt x="417" y="66"/>
                  </a:cubicBezTo>
                  <a:cubicBezTo>
                    <a:pt x="417" y="71"/>
                    <a:pt x="417" y="71"/>
                    <a:pt x="417" y="71"/>
                  </a:cubicBezTo>
                  <a:cubicBezTo>
                    <a:pt x="370" y="71"/>
                    <a:pt x="370" y="71"/>
                    <a:pt x="370" y="71"/>
                  </a:cubicBezTo>
                  <a:cubicBezTo>
                    <a:pt x="370" y="86"/>
                    <a:pt x="377" y="94"/>
                    <a:pt x="390" y="94"/>
                  </a:cubicBezTo>
                  <a:cubicBezTo>
                    <a:pt x="397" y="94"/>
                    <a:pt x="402" y="92"/>
                    <a:pt x="408" y="86"/>
                  </a:cubicBezTo>
                  <a:cubicBezTo>
                    <a:pt x="408" y="86"/>
                    <a:pt x="408" y="86"/>
                    <a:pt x="408" y="86"/>
                  </a:cubicBezTo>
                  <a:cubicBezTo>
                    <a:pt x="416" y="93"/>
                    <a:pt x="416" y="93"/>
                    <a:pt x="416" y="93"/>
                  </a:cubicBezTo>
                  <a:cubicBezTo>
                    <a:pt x="416" y="93"/>
                    <a:pt x="416" y="93"/>
                    <a:pt x="416" y="93"/>
                  </a:cubicBezTo>
                  <a:cubicBezTo>
                    <a:pt x="409" y="100"/>
                    <a:pt x="402" y="104"/>
                    <a:pt x="390" y="104"/>
                  </a:cubicBezTo>
                  <a:close/>
                  <a:moveTo>
                    <a:pt x="370" y="62"/>
                  </a:moveTo>
                  <a:cubicBezTo>
                    <a:pt x="406" y="62"/>
                    <a:pt x="406" y="62"/>
                    <a:pt x="406" y="62"/>
                  </a:cubicBezTo>
                  <a:cubicBezTo>
                    <a:pt x="405" y="57"/>
                    <a:pt x="405" y="55"/>
                    <a:pt x="403" y="52"/>
                  </a:cubicBezTo>
                  <a:cubicBezTo>
                    <a:pt x="400" y="45"/>
                    <a:pt x="395" y="42"/>
                    <a:pt x="388" y="42"/>
                  </a:cubicBezTo>
                  <a:cubicBezTo>
                    <a:pt x="381" y="42"/>
                    <a:pt x="375" y="45"/>
                    <a:pt x="372" y="52"/>
                  </a:cubicBezTo>
                  <a:cubicBezTo>
                    <a:pt x="371" y="55"/>
                    <a:pt x="370" y="57"/>
                    <a:pt x="370" y="62"/>
                  </a:cubicBezTo>
                  <a:close/>
                  <a:moveTo>
                    <a:pt x="453" y="104"/>
                  </a:moveTo>
                  <a:cubicBezTo>
                    <a:pt x="440" y="104"/>
                    <a:pt x="431" y="101"/>
                    <a:pt x="424" y="94"/>
                  </a:cubicBezTo>
                  <a:cubicBezTo>
                    <a:pt x="423" y="94"/>
                    <a:pt x="423" y="94"/>
                    <a:pt x="423" y="94"/>
                  </a:cubicBezTo>
                  <a:cubicBezTo>
                    <a:pt x="431" y="86"/>
                    <a:pt x="431" y="86"/>
                    <a:pt x="431" y="86"/>
                  </a:cubicBezTo>
                  <a:cubicBezTo>
                    <a:pt x="432" y="86"/>
                    <a:pt x="432" y="86"/>
                    <a:pt x="432" y="86"/>
                  </a:cubicBezTo>
                  <a:cubicBezTo>
                    <a:pt x="437" y="92"/>
                    <a:pt x="444" y="94"/>
                    <a:pt x="453" y="94"/>
                  </a:cubicBezTo>
                  <a:cubicBezTo>
                    <a:pt x="459" y="94"/>
                    <a:pt x="471" y="93"/>
                    <a:pt x="471" y="83"/>
                  </a:cubicBezTo>
                  <a:cubicBezTo>
                    <a:pt x="471" y="77"/>
                    <a:pt x="467" y="74"/>
                    <a:pt x="460" y="73"/>
                  </a:cubicBezTo>
                  <a:cubicBezTo>
                    <a:pt x="448" y="72"/>
                    <a:pt x="448" y="72"/>
                    <a:pt x="448" y="72"/>
                  </a:cubicBezTo>
                  <a:cubicBezTo>
                    <a:pt x="434" y="71"/>
                    <a:pt x="427" y="64"/>
                    <a:pt x="427" y="53"/>
                  </a:cubicBezTo>
                  <a:cubicBezTo>
                    <a:pt x="427" y="40"/>
                    <a:pt x="437" y="32"/>
                    <a:pt x="453" y="32"/>
                  </a:cubicBezTo>
                  <a:cubicBezTo>
                    <a:pt x="464" y="32"/>
                    <a:pt x="472" y="34"/>
                    <a:pt x="479" y="39"/>
                  </a:cubicBezTo>
                  <a:cubicBezTo>
                    <a:pt x="479" y="40"/>
                    <a:pt x="479" y="40"/>
                    <a:pt x="479" y="40"/>
                  </a:cubicBezTo>
                  <a:cubicBezTo>
                    <a:pt x="472" y="47"/>
                    <a:pt x="472" y="47"/>
                    <a:pt x="472" y="47"/>
                  </a:cubicBezTo>
                  <a:cubicBezTo>
                    <a:pt x="471" y="47"/>
                    <a:pt x="471" y="47"/>
                    <a:pt x="471" y="47"/>
                  </a:cubicBezTo>
                  <a:cubicBezTo>
                    <a:pt x="466" y="43"/>
                    <a:pt x="460" y="42"/>
                    <a:pt x="453" y="42"/>
                  </a:cubicBezTo>
                  <a:cubicBezTo>
                    <a:pt x="443" y="42"/>
                    <a:pt x="438" y="45"/>
                    <a:pt x="438" y="52"/>
                  </a:cubicBezTo>
                  <a:cubicBezTo>
                    <a:pt x="438" y="58"/>
                    <a:pt x="442" y="61"/>
                    <a:pt x="450" y="62"/>
                  </a:cubicBezTo>
                  <a:cubicBezTo>
                    <a:pt x="461" y="63"/>
                    <a:pt x="461" y="63"/>
                    <a:pt x="461" y="63"/>
                  </a:cubicBezTo>
                  <a:cubicBezTo>
                    <a:pt x="470" y="64"/>
                    <a:pt x="482" y="67"/>
                    <a:pt x="482" y="82"/>
                  </a:cubicBezTo>
                  <a:cubicBezTo>
                    <a:pt x="482" y="96"/>
                    <a:pt x="471" y="104"/>
                    <a:pt x="453" y="104"/>
                  </a:cubicBezTo>
                  <a:close/>
                  <a:moveTo>
                    <a:pt x="507" y="104"/>
                  </a:moveTo>
                  <a:cubicBezTo>
                    <a:pt x="495" y="104"/>
                    <a:pt x="495" y="104"/>
                    <a:pt x="495" y="104"/>
                  </a:cubicBezTo>
                  <a:cubicBezTo>
                    <a:pt x="495" y="57"/>
                    <a:pt x="495" y="57"/>
                    <a:pt x="495" y="57"/>
                  </a:cubicBezTo>
                  <a:cubicBezTo>
                    <a:pt x="495" y="1"/>
                    <a:pt x="495" y="1"/>
                    <a:pt x="495" y="1"/>
                  </a:cubicBezTo>
                  <a:cubicBezTo>
                    <a:pt x="507" y="1"/>
                    <a:pt x="507" y="1"/>
                    <a:pt x="507" y="1"/>
                  </a:cubicBezTo>
                  <a:cubicBezTo>
                    <a:pt x="507" y="57"/>
                    <a:pt x="507" y="57"/>
                    <a:pt x="507" y="57"/>
                  </a:cubicBezTo>
                  <a:lnTo>
                    <a:pt x="507" y="104"/>
                  </a:lnTo>
                  <a:close/>
                  <a:moveTo>
                    <a:pt x="616" y="104"/>
                  </a:moveTo>
                  <a:cubicBezTo>
                    <a:pt x="604" y="104"/>
                    <a:pt x="604" y="104"/>
                    <a:pt x="604" y="104"/>
                  </a:cubicBezTo>
                  <a:cubicBezTo>
                    <a:pt x="604" y="30"/>
                    <a:pt x="604" y="30"/>
                    <a:pt x="604" y="30"/>
                  </a:cubicBezTo>
                  <a:cubicBezTo>
                    <a:pt x="577" y="88"/>
                    <a:pt x="577" y="88"/>
                    <a:pt x="577" y="88"/>
                  </a:cubicBezTo>
                  <a:cubicBezTo>
                    <a:pt x="567" y="88"/>
                    <a:pt x="567" y="88"/>
                    <a:pt x="567" y="88"/>
                  </a:cubicBezTo>
                  <a:cubicBezTo>
                    <a:pt x="540" y="30"/>
                    <a:pt x="540" y="30"/>
                    <a:pt x="540" y="30"/>
                  </a:cubicBezTo>
                  <a:cubicBezTo>
                    <a:pt x="540" y="104"/>
                    <a:pt x="540" y="104"/>
                    <a:pt x="540" y="104"/>
                  </a:cubicBezTo>
                  <a:cubicBezTo>
                    <a:pt x="528" y="104"/>
                    <a:pt x="528" y="104"/>
                    <a:pt x="528" y="104"/>
                  </a:cubicBezTo>
                  <a:cubicBezTo>
                    <a:pt x="528" y="1"/>
                    <a:pt x="528" y="1"/>
                    <a:pt x="528" y="1"/>
                  </a:cubicBezTo>
                  <a:cubicBezTo>
                    <a:pt x="540" y="1"/>
                    <a:pt x="540" y="1"/>
                    <a:pt x="540" y="1"/>
                  </a:cubicBezTo>
                  <a:cubicBezTo>
                    <a:pt x="540" y="2"/>
                    <a:pt x="540" y="2"/>
                    <a:pt x="540" y="2"/>
                  </a:cubicBezTo>
                  <a:cubicBezTo>
                    <a:pt x="572" y="72"/>
                    <a:pt x="572" y="72"/>
                    <a:pt x="572" y="72"/>
                  </a:cubicBezTo>
                  <a:cubicBezTo>
                    <a:pt x="604" y="1"/>
                    <a:pt x="604" y="1"/>
                    <a:pt x="604" y="1"/>
                  </a:cubicBezTo>
                  <a:cubicBezTo>
                    <a:pt x="616" y="1"/>
                    <a:pt x="616" y="1"/>
                    <a:pt x="616" y="1"/>
                  </a:cubicBezTo>
                  <a:lnTo>
                    <a:pt x="616" y="104"/>
                  </a:lnTo>
                  <a:close/>
                  <a:moveTo>
                    <a:pt x="663" y="104"/>
                  </a:moveTo>
                  <a:cubicBezTo>
                    <a:pt x="648" y="104"/>
                    <a:pt x="638" y="101"/>
                    <a:pt x="628" y="91"/>
                  </a:cubicBezTo>
                  <a:cubicBezTo>
                    <a:pt x="628" y="90"/>
                    <a:pt x="628" y="90"/>
                    <a:pt x="628" y="90"/>
                  </a:cubicBezTo>
                  <a:cubicBezTo>
                    <a:pt x="636" y="82"/>
                    <a:pt x="636" y="82"/>
                    <a:pt x="636" y="82"/>
                  </a:cubicBezTo>
                  <a:cubicBezTo>
                    <a:pt x="637" y="83"/>
                    <a:pt x="637" y="83"/>
                    <a:pt x="637" y="83"/>
                  </a:cubicBezTo>
                  <a:cubicBezTo>
                    <a:pt x="644" y="90"/>
                    <a:pt x="652" y="93"/>
                    <a:pt x="664" y="93"/>
                  </a:cubicBezTo>
                  <a:cubicBezTo>
                    <a:pt x="678" y="93"/>
                    <a:pt x="687" y="87"/>
                    <a:pt x="687" y="75"/>
                  </a:cubicBezTo>
                  <a:cubicBezTo>
                    <a:pt x="687" y="70"/>
                    <a:pt x="685" y="66"/>
                    <a:pt x="682" y="63"/>
                  </a:cubicBezTo>
                  <a:cubicBezTo>
                    <a:pt x="679" y="61"/>
                    <a:pt x="677" y="60"/>
                    <a:pt x="669" y="59"/>
                  </a:cubicBezTo>
                  <a:cubicBezTo>
                    <a:pt x="658" y="57"/>
                    <a:pt x="658" y="57"/>
                    <a:pt x="658" y="57"/>
                  </a:cubicBezTo>
                  <a:cubicBezTo>
                    <a:pt x="649" y="55"/>
                    <a:pt x="643" y="53"/>
                    <a:pt x="639" y="49"/>
                  </a:cubicBezTo>
                  <a:cubicBezTo>
                    <a:pt x="633" y="44"/>
                    <a:pt x="631" y="38"/>
                    <a:pt x="631" y="29"/>
                  </a:cubicBezTo>
                  <a:cubicBezTo>
                    <a:pt x="631" y="12"/>
                    <a:pt x="644" y="0"/>
                    <a:pt x="664" y="0"/>
                  </a:cubicBezTo>
                  <a:cubicBezTo>
                    <a:pt x="676" y="0"/>
                    <a:pt x="685" y="4"/>
                    <a:pt x="694" y="12"/>
                  </a:cubicBezTo>
                  <a:cubicBezTo>
                    <a:pt x="695" y="12"/>
                    <a:pt x="695" y="12"/>
                    <a:pt x="695" y="12"/>
                  </a:cubicBezTo>
                  <a:cubicBezTo>
                    <a:pt x="687" y="20"/>
                    <a:pt x="687" y="20"/>
                    <a:pt x="687" y="20"/>
                  </a:cubicBezTo>
                  <a:cubicBezTo>
                    <a:pt x="686" y="20"/>
                    <a:pt x="686" y="20"/>
                    <a:pt x="686" y="20"/>
                  </a:cubicBezTo>
                  <a:cubicBezTo>
                    <a:pt x="680" y="14"/>
                    <a:pt x="673" y="11"/>
                    <a:pt x="663" y="11"/>
                  </a:cubicBezTo>
                  <a:cubicBezTo>
                    <a:pt x="651" y="11"/>
                    <a:pt x="643" y="18"/>
                    <a:pt x="643" y="29"/>
                  </a:cubicBezTo>
                  <a:cubicBezTo>
                    <a:pt x="643" y="34"/>
                    <a:pt x="644" y="38"/>
                    <a:pt x="647" y="40"/>
                  </a:cubicBezTo>
                  <a:cubicBezTo>
                    <a:pt x="650" y="43"/>
                    <a:pt x="654" y="45"/>
                    <a:pt x="660" y="45"/>
                  </a:cubicBezTo>
                  <a:cubicBezTo>
                    <a:pt x="671" y="47"/>
                    <a:pt x="671" y="47"/>
                    <a:pt x="671" y="47"/>
                  </a:cubicBezTo>
                  <a:cubicBezTo>
                    <a:pt x="681" y="49"/>
                    <a:pt x="686" y="51"/>
                    <a:pt x="690" y="55"/>
                  </a:cubicBezTo>
                  <a:cubicBezTo>
                    <a:pt x="696" y="60"/>
                    <a:pt x="699" y="67"/>
                    <a:pt x="699" y="75"/>
                  </a:cubicBezTo>
                  <a:cubicBezTo>
                    <a:pt x="699" y="93"/>
                    <a:pt x="685" y="104"/>
                    <a:pt x="663" y="104"/>
                  </a:cubicBezTo>
                  <a:close/>
                  <a:moveTo>
                    <a:pt x="283" y="104"/>
                  </a:moveTo>
                  <a:cubicBezTo>
                    <a:pt x="281" y="104"/>
                    <a:pt x="281" y="104"/>
                    <a:pt x="281" y="104"/>
                  </a:cubicBezTo>
                  <a:cubicBezTo>
                    <a:pt x="269" y="104"/>
                    <a:pt x="262" y="96"/>
                    <a:pt x="262" y="84"/>
                  </a:cubicBezTo>
                  <a:cubicBezTo>
                    <a:pt x="262" y="42"/>
                    <a:pt x="262" y="42"/>
                    <a:pt x="262" y="42"/>
                  </a:cubicBezTo>
                  <a:cubicBezTo>
                    <a:pt x="253" y="42"/>
                    <a:pt x="253" y="42"/>
                    <a:pt x="253" y="42"/>
                  </a:cubicBezTo>
                  <a:cubicBezTo>
                    <a:pt x="253" y="32"/>
                    <a:pt x="253" y="32"/>
                    <a:pt x="253" y="32"/>
                  </a:cubicBezTo>
                  <a:cubicBezTo>
                    <a:pt x="262" y="32"/>
                    <a:pt x="262" y="32"/>
                    <a:pt x="262" y="32"/>
                  </a:cubicBezTo>
                  <a:cubicBezTo>
                    <a:pt x="262" y="11"/>
                    <a:pt x="262" y="11"/>
                    <a:pt x="262" y="11"/>
                  </a:cubicBezTo>
                  <a:cubicBezTo>
                    <a:pt x="274" y="11"/>
                    <a:pt x="274" y="11"/>
                    <a:pt x="274" y="11"/>
                  </a:cubicBezTo>
                  <a:cubicBezTo>
                    <a:pt x="274" y="32"/>
                    <a:pt x="274" y="32"/>
                    <a:pt x="274" y="32"/>
                  </a:cubicBezTo>
                  <a:cubicBezTo>
                    <a:pt x="289" y="32"/>
                    <a:pt x="289" y="32"/>
                    <a:pt x="289" y="32"/>
                  </a:cubicBezTo>
                  <a:cubicBezTo>
                    <a:pt x="289" y="42"/>
                    <a:pt x="289" y="42"/>
                    <a:pt x="289" y="42"/>
                  </a:cubicBezTo>
                  <a:cubicBezTo>
                    <a:pt x="274" y="42"/>
                    <a:pt x="274" y="42"/>
                    <a:pt x="274" y="42"/>
                  </a:cubicBezTo>
                  <a:cubicBezTo>
                    <a:pt x="274" y="84"/>
                    <a:pt x="274" y="84"/>
                    <a:pt x="274" y="84"/>
                  </a:cubicBezTo>
                  <a:cubicBezTo>
                    <a:pt x="274" y="90"/>
                    <a:pt x="277" y="93"/>
                    <a:pt x="283" y="93"/>
                  </a:cubicBezTo>
                  <a:cubicBezTo>
                    <a:pt x="283" y="93"/>
                    <a:pt x="283" y="93"/>
                    <a:pt x="283" y="93"/>
                  </a:cubicBezTo>
                  <a:cubicBezTo>
                    <a:pt x="283" y="94"/>
                    <a:pt x="283" y="94"/>
                    <a:pt x="283" y="94"/>
                  </a:cubicBezTo>
                  <a:lnTo>
                    <a:pt x="283" y="104"/>
                  </a:lnTo>
                  <a:close/>
                  <a:moveTo>
                    <a:pt x="350" y="104"/>
                  </a:moveTo>
                  <a:cubicBezTo>
                    <a:pt x="347" y="104"/>
                    <a:pt x="347" y="104"/>
                    <a:pt x="347" y="104"/>
                  </a:cubicBezTo>
                  <a:cubicBezTo>
                    <a:pt x="336" y="104"/>
                    <a:pt x="329" y="96"/>
                    <a:pt x="329" y="84"/>
                  </a:cubicBezTo>
                  <a:cubicBezTo>
                    <a:pt x="329" y="1"/>
                    <a:pt x="329" y="1"/>
                    <a:pt x="329" y="1"/>
                  </a:cubicBezTo>
                  <a:cubicBezTo>
                    <a:pt x="340" y="1"/>
                    <a:pt x="340" y="1"/>
                    <a:pt x="340" y="1"/>
                  </a:cubicBezTo>
                  <a:cubicBezTo>
                    <a:pt x="340" y="84"/>
                    <a:pt x="340" y="84"/>
                    <a:pt x="340" y="84"/>
                  </a:cubicBezTo>
                  <a:cubicBezTo>
                    <a:pt x="340" y="91"/>
                    <a:pt x="343" y="93"/>
                    <a:pt x="349" y="93"/>
                  </a:cubicBezTo>
                  <a:cubicBezTo>
                    <a:pt x="350" y="93"/>
                    <a:pt x="350" y="93"/>
                    <a:pt x="350" y="93"/>
                  </a:cubicBezTo>
                  <a:cubicBezTo>
                    <a:pt x="350" y="94"/>
                    <a:pt x="350" y="94"/>
                    <a:pt x="350" y="94"/>
                  </a:cubicBezTo>
                  <a:lnTo>
                    <a:pt x="350" y="104"/>
                  </a:lnTo>
                  <a:close/>
                </a:path>
              </a:pathLst>
            </a:custGeom>
            <a:solidFill>
              <a:srgbClr val="77787B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4" name="Freeform 6"/>
            <p:cNvSpPr>
              <a:spLocks noEditPoints="1"/>
            </p:cNvSpPr>
            <p:nvPr/>
          </p:nvSpPr>
          <p:spPr bwMode="gray">
            <a:xfrm>
              <a:off x="7458075" y="4721225"/>
              <a:ext cx="101600" cy="55563"/>
            </a:xfrm>
            <a:custGeom>
              <a:avLst/>
              <a:gdLst>
                <a:gd name="T0" fmla="*/ 14 w 64"/>
                <a:gd name="T1" fmla="*/ 7 h 35"/>
                <a:gd name="T2" fmla="*/ 14 w 64"/>
                <a:gd name="T3" fmla="*/ 35 h 35"/>
                <a:gd name="T4" fmla="*/ 9 w 64"/>
                <a:gd name="T5" fmla="*/ 35 h 35"/>
                <a:gd name="T6" fmla="*/ 9 w 64"/>
                <a:gd name="T7" fmla="*/ 7 h 35"/>
                <a:gd name="T8" fmla="*/ 0 w 64"/>
                <a:gd name="T9" fmla="*/ 7 h 35"/>
                <a:gd name="T10" fmla="*/ 0 w 64"/>
                <a:gd name="T11" fmla="*/ 0 h 35"/>
                <a:gd name="T12" fmla="*/ 23 w 64"/>
                <a:gd name="T13" fmla="*/ 0 h 35"/>
                <a:gd name="T14" fmla="*/ 23 w 64"/>
                <a:gd name="T15" fmla="*/ 7 h 35"/>
                <a:gd name="T16" fmla="*/ 14 w 64"/>
                <a:gd name="T17" fmla="*/ 7 h 35"/>
                <a:gd name="T18" fmla="*/ 57 w 64"/>
                <a:gd name="T19" fmla="*/ 35 h 35"/>
                <a:gd name="T20" fmla="*/ 57 w 64"/>
                <a:gd name="T21" fmla="*/ 14 h 35"/>
                <a:gd name="T22" fmla="*/ 50 w 64"/>
                <a:gd name="T23" fmla="*/ 28 h 35"/>
                <a:gd name="T24" fmla="*/ 45 w 64"/>
                <a:gd name="T25" fmla="*/ 28 h 35"/>
                <a:gd name="T26" fmla="*/ 38 w 64"/>
                <a:gd name="T27" fmla="*/ 14 h 35"/>
                <a:gd name="T28" fmla="*/ 38 w 64"/>
                <a:gd name="T29" fmla="*/ 35 h 35"/>
                <a:gd name="T30" fmla="*/ 31 w 64"/>
                <a:gd name="T31" fmla="*/ 35 h 35"/>
                <a:gd name="T32" fmla="*/ 31 w 64"/>
                <a:gd name="T33" fmla="*/ 0 h 35"/>
                <a:gd name="T34" fmla="*/ 38 w 64"/>
                <a:gd name="T35" fmla="*/ 0 h 35"/>
                <a:gd name="T36" fmla="*/ 47 w 64"/>
                <a:gd name="T37" fmla="*/ 21 h 35"/>
                <a:gd name="T38" fmla="*/ 57 w 64"/>
                <a:gd name="T39" fmla="*/ 0 h 35"/>
                <a:gd name="T40" fmla="*/ 64 w 64"/>
                <a:gd name="T41" fmla="*/ 0 h 35"/>
                <a:gd name="T42" fmla="*/ 64 w 64"/>
                <a:gd name="T43" fmla="*/ 35 h 35"/>
                <a:gd name="T44" fmla="*/ 57 w 64"/>
                <a:gd name="T45" fmla="*/ 35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64" h="35">
                  <a:moveTo>
                    <a:pt x="14" y="7"/>
                  </a:moveTo>
                  <a:lnTo>
                    <a:pt x="14" y="35"/>
                  </a:lnTo>
                  <a:lnTo>
                    <a:pt x="9" y="35"/>
                  </a:lnTo>
                  <a:lnTo>
                    <a:pt x="9" y="7"/>
                  </a:lnTo>
                  <a:lnTo>
                    <a:pt x="0" y="7"/>
                  </a:lnTo>
                  <a:lnTo>
                    <a:pt x="0" y="0"/>
                  </a:lnTo>
                  <a:lnTo>
                    <a:pt x="23" y="0"/>
                  </a:lnTo>
                  <a:lnTo>
                    <a:pt x="23" y="7"/>
                  </a:lnTo>
                  <a:lnTo>
                    <a:pt x="14" y="7"/>
                  </a:lnTo>
                  <a:close/>
                  <a:moveTo>
                    <a:pt x="57" y="35"/>
                  </a:moveTo>
                  <a:lnTo>
                    <a:pt x="57" y="14"/>
                  </a:lnTo>
                  <a:lnTo>
                    <a:pt x="50" y="28"/>
                  </a:lnTo>
                  <a:lnTo>
                    <a:pt x="45" y="28"/>
                  </a:lnTo>
                  <a:lnTo>
                    <a:pt x="38" y="14"/>
                  </a:lnTo>
                  <a:lnTo>
                    <a:pt x="38" y="35"/>
                  </a:lnTo>
                  <a:lnTo>
                    <a:pt x="31" y="35"/>
                  </a:lnTo>
                  <a:lnTo>
                    <a:pt x="31" y="0"/>
                  </a:lnTo>
                  <a:lnTo>
                    <a:pt x="38" y="0"/>
                  </a:lnTo>
                  <a:lnTo>
                    <a:pt x="47" y="21"/>
                  </a:lnTo>
                  <a:lnTo>
                    <a:pt x="57" y="0"/>
                  </a:lnTo>
                  <a:lnTo>
                    <a:pt x="64" y="0"/>
                  </a:lnTo>
                  <a:lnTo>
                    <a:pt x="64" y="35"/>
                  </a:lnTo>
                  <a:lnTo>
                    <a:pt x="57" y="35"/>
                  </a:lnTo>
                  <a:close/>
                </a:path>
              </a:pathLst>
            </a:custGeom>
            <a:solidFill>
              <a:srgbClr val="41404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5" name="Freeform 7"/>
            <p:cNvSpPr>
              <a:spLocks noEditPoints="1"/>
            </p:cNvSpPr>
            <p:nvPr/>
          </p:nvSpPr>
          <p:spPr bwMode="gray">
            <a:xfrm>
              <a:off x="5591175" y="3467100"/>
              <a:ext cx="1060450" cy="950913"/>
            </a:xfrm>
            <a:custGeom>
              <a:avLst/>
              <a:gdLst>
                <a:gd name="T0" fmla="*/ 282 w 282"/>
                <a:gd name="T1" fmla="*/ 55 h 252"/>
                <a:gd name="T2" fmla="*/ 256 w 282"/>
                <a:gd name="T3" fmla="*/ 70 h 252"/>
                <a:gd name="T4" fmla="*/ 212 w 282"/>
                <a:gd name="T5" fmla="*/ 26 h 252"/>
                <a:gd name="T6" fmla="*/ 227 w 282"/>
                <a:gd name="T7" fmla="*/ 0 h 252"/>
                <a:gd name="T8" fmla="*/ 282 w 282"/>
                <a:gd name="T9" fmla="*/ 55 h 252"/>
                <a:gd name="T10" fmla="*/ 30 w 282"/>
                <a:gd name="T11" fmla="*/ 131 h 252"/>
                <a:gd name="T12" fmla="*/ 0 w 282"/>
                <a:gd name="T13" fmla="*/ 131 h 252"/>
                <a:gd name="T14" fmla="*/ 21 w 282"/>
                <a:gd name="T15" fmla="*/ 207 h 252"/>
                <a:gd name="T16" fmla="*/ 47 w 282"/>
                <a:gd name="T17" fmla="*/ 192 h 252"/>
                <a:gd name="T18" fmla="*/ 30 w 282"/>
                <a:gd name="T19" fmla="*/ 131 h 252"/>
                <a:gd name="T20" fmla="*/ 105 w 282"/>
                <a:gd name="T21" fmla="*/ 51 h 252"/>
                <a:gd name="T22" fmla="*/ 91 w 282"/>
                <a:gd name="T23" fmla="*/ 26 h 252"/>
                <a:gd name="T24" fmla="*/ 30 w 282"/>
                <a:gd name="T25" fmla="*/ 131 h 252"/>
                <a:gd name="T26" fmla="*/ 59 w 282"/>
                <a:gd name="T27" fmla="*/ 131 h 252"/>
                <a:gd name="T28" fmla="*/ 105 w 282"/>
                <a:gd name="T29" fmla="*/ 51 h 252"/>
                <a:gd name="T30" fmla="*/ 71 w 282"/>
                <a:gd name="T31" fmla="*/ 177 h 252"/>
                <a:gd name="T32" fmla="*/ 47 w 282"/>
                <a:gd name="T33" fmla="*/ 192 h 252"/>
                <a:gd name="T34" fmla="*/ 151 w 282"/>
                <a:gd name="T35" fmla="*/ 252 h 252"/>
                <a:gd name="T36" fmla="*/ 151 w 282"/>
                <a:gd name="T37" fmla="*/ 223 h 252"/>
                <a:gd name="T38" fmla="*/ 71 w 282"/>
                <a:gd name="T39" fmla="*/ 177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282" h="252">
                  <a:moveTo>
                    <a:pt x="282" y="55"/>
                  </a:moveTo>
                  <a:cubicBezTo>
                    <a:pt x="256" y="70"/>
                    <a:pt x="256" y="70"/>
                    <a:pt x="256" y="70"/>
                  </a:cubicBezTo>
                  <a:cubicBezTo>
                    <a:pt x="245" y="52"/>
                    <a:pt x="230" y="37"/>
                    <a:pt x="212" y="26"/>
                  </a:cubicBezTo>
                  <a:cubicBezTo>
                    <a:pt x="227" y="0"/>
                    <a:pt x="227" y="0"/>
                    <a:pt x="227" y="0"/>
                  </a:cubicBezTo>
                  <a:cubicBezTo>
                    <a:pt x="250" y="14"/>
                    <a:pt x="269" y="33"/>
                    <a:pt x="282" y="55"/>
                  </a:cubicBezTo>
                  <a:close/>
                  <a:moveTo>
                    <a:pt x="30" y="131"/>
                  </a:moveTo>
                  <a:cubicBezTo>
                    <a:pt x="0" y="131"/>
                    <a:pt x="0" y="131"/>
                    <a:pt x="0" y="131"/>
                  </a:cubicBezTo>
                  <a:cubicBezTo>
                    <a:pt x="0" y="158"/>
                    <a:pt x="8" y="184"/>
                    <a:pt x="21" y="207"/>
                  </a:cubicBezTo>
                  <a:cubicBezTo>
                    <a:pt x="47" y="192"/>
                    <a:pt x="47" y="192"/>
                    <a:pt x="47" y="192"/>
                  </a:cubicBezTo>
                  <a:cubicBezTo>
                    <a:pt x="36" y="174"/>
                    <a:pt x="30" y="153"/>
                    <a:pt x="30" y="131"/>
                  </a:cubicBezTo>
                  <a:close/>
                  <a:moveTo>
                    <a:pt x="105" y="51"/>
                  </a:moveTo>
                  <a:cubicBezTo>
                    <a:pt x="91" y="26"/>
                    <a:pt x="91" y="26"/>
                    <a:pt x="91" y="26"/>
                  </a:cubicBezTo>
                  <a:cubicBezTo>
                    <a:pt x="54" y="47"/>
                    <a:pt x="30" y="86"/>
                    <a:pt x="30" y="131"/>
                  </a:cubicBezTo>
                  <a:cubicBezTo>
                    <a:pt x="59" y="131"/>
                    <a:pt x="59" y="131"/>
                    <a:pt x="59" y="131"/>
                  </a:cubicBezTo>
                  <a:cubicBezTo>
                    <a:pt x="59" y="97"/>
                    <a:pt x="77" y="67"/>
                    <a:pt x="105" y="51"/>
                  </a:cubicBezTo>
                  <a:close/>
                  <a:moveTo>
                    <a:pt x="71" y="177"/>
                  </a:moveTo>
                  <a:cubicBezTo>
                    <a:pt x="47" y="192"/>
                    <a:pt x="47" y="192"/>
                    <a:pt x="47" y="192"/>
                  </a:cubicBezTo>
                  <a:cubicBezTo>
                    <a:pt x="68" y="228"/>
                    <a:pt x="106" y="252"/>
                    <a:pt x="151" y="252"/>
                  </a:cubicBezTo>
                  <a:cubicBezTo>
                    <a:pt x="151" y="223"/>
                    <a:pt x="151" y="223"/>
                    <a:pt x="151" y="223"/>
                  </a:cubicBezTo>
                  <a:cubicBezTo>
                    <a:pt x="117" y="223"/>
                    <a:pt x="87" y="205"/>
                    <a:pt x="71" y="177"/>
                  </a:cubicBezTo>
                  <a:close/>
                </a:path>
              </a:pathLst>
            </a:custGeom>
            <a:solidFill>
              <a:srgbClr val="ACDAF5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6" name="Freeform 8"/>
            <p:cNvSpPr>
              <a:spLocks noEditPoints="1"/>
            </p:cNvSpPr>
            <p:nvPr/>
          </p:nvSpPr>
          <p:spPr bwMode="gray">
            <a:xfrm>
              <a:off x="5591175" y="3390900"/>
              <a:ext cx="854075" cy="1136650"/>
            </a:xfrm>
            <a:custGeom>
              <a:avLst/>
              <a:gdLst>
                <a:gd name="T0" fmla="*/ 21 w 227"/>
                <a:gd name="T1" fmla="*/ 227 h 301"/>
                <a:gd name="T2" fmla="*/ 47 w 227"/>
                <a:gd name="T3" fmla="*/ 212 h 301"/>
                <a:gd name="T4" fmla="*/ 151 w 227"/>
                <a:gd name="T5" fmla="*/ 272 h 301"/>
                <a:gd name="T6" fmla="*/ 212 w 227"/>
                <a:gd name="T7" fmla="*/ 255 h 301"/>
                <a:gd name="T8" fmla="*/ 227 w 227"/>
                <a:gd name="T9" fmla="*/ 281 h 301"/>
                <a:gd name="T10" fmla="*/ 151 w 227"/>
                <a:gd name="T11" fmla="*/ 301 h 301"/>
                <a:gd name="T12" fmla="*/ 21 w 227"/>
                <a:gd name="T13" fmla="*/ 227 h 301"/>
                <a:gd name="T14" fmla="*/ 151 w 227"/>
                <a:gd name="T15" fmla="*/ 30 h 301"/>
                <a:gd name="T16" fmla="*/ 212 w 227"/>
                <a:gd name="T17" fmla="*/ 46 h 301"/>
                <a:gd name="T18" fmla="*/ 227 w 227"/>
                <a:gd name="T19" fmla="*/ 20 h 301"/>
                <a:gd name="T20" fmla="*/ 151 w 227"/>
                <a:gd name="T21" fmla="*/ 0 h 301"/>
                <a:gd name="T22" fmla="*/ 0 w 227"/>
                <a:gd name="T23" fmla="*/ 151 h 301"/>
                <a:gd name="T24" fmla="*/ 30 w 227"/>
                <a:gd name="T25" fmla="*/ 151 h 301"/>
                <a:gd name="T26" fmla="*/ 151 w 227"/>
                <a:gd name="T27" fmla="*/ 30 h 3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27" h="301">
                  <a:moveTo>
                    <a:pt x="21" y="227"/>
                  </a:moveTo>
                  <a:cubicBezTo>
                    <a:pt x="47" y="212"/>
                    <a:pt x="47" y="212"/>
                    <a:pt x="47" y="212"/>
                  </a:cubicBezTo>
                  <a:cubicBezTo>
                    <a:pt x="68" y="248"/>
                    <a:pt x="106" y="272"/>
                    <a:pt x="151" y="272"/>
                  </a:cubicBezTo>
                  <a:cubicBezTo>
                    <a:pt x="173" y="272"/>
                    <a:pt x="194" y="266"/>
                    <a:pt x="212" y="255"/>
                  </a:cubicBezTo>
                  <a:cubicBezTo>
                    <a:pt x="227" y="281"/>
                    <a:pt x="227" y="281"/>
                    <a:pt x="227" y="281"/>
                  </a:cubicBezTo>
                  <a:cubicBezTo>
                    <a:pt x="204" y="294"/>
                    <a:pt x="179" y="301"/>
                    <a:pt x="151" y="301"/>
                  </a:cubicBezTo>
                  <a:cubicBezTo>
                    <a:pt x="96" y="301"/>
                    <a:pt x="47" y="271"/>
                    <a:pt x="21" y="227"/>
                  </a:cubicBezTo>
                  <a:close/>
                  <a:moveTo>
                    <a:pt x="151" y="30"/>
                  </a:moveTo>
                  <a:cubicBezTo>
                    <a:pt x="173" y="30"/>
                    <a:pt x="194" y="36"/>
                    <a:pt x="212" y="46"/>
                  </a:cubicBezTo>
                  <a:cubicBezTo>
                    <a:pt x="227" y="20"/>
                    <a:pt x="227" y="20"/>
                    <a:pt x="227" y="20"/>
                  </a:cubicBezTo>
                  <a:cubicBezTo>
                    <a:pt x="205" y="7"/>
                    <a:pt x="179" y="0"/>
                    <a:pt x="151" y="0"/>
                  </a:cubicBezTo>
                  <a:cubicBezTo>
                    <a:pt x="68" y="0"/>
                    <a:pt x="0" y="68"/>
                    <a:pt x="0" y="151"/>
                  </a:cubicBezTo>
                  <a:cubicBezTo>
                    <a:pt x="30" y="151"/>
                    <a:pt x="30" y="151"/>
                    <a:pt x="30" y="151"/>
                  </a:cubicBezTo>
                  <a:cubicBezTo>
                    <a:pt x="30" y="84"/>
                    <a:pt x="84" y="30"/>
                    <a:pt x="151" y="30"/>
                  </a:cubicBezTo>
                  <a:close/>
                </a:path>
              </a:pathLst>
            </a:custGeom>
            <a:solidFill>
              <a:srgbClr val="00AAE7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7" name="Freeform 9"/>
            <p:cNvSpPr>
              <a:spLocks noEditPoints="1"/>
            </p:cNvSpPr>
            <p:nvPr/>
          </p:nvSpPr>
          <p:spPr bwMode="gray">
            <a:xfrm>
              <a:off x="5811838" y="3609975"/>
              <a:ext cx="915987" cy="698500"/>
            </a:xfrm>
            <a:custGeom>
              <a:avLst/>
              <a:gdLst>
                <a:gd name="T0" fmla="*/ 197 w 243"/>
                <a:gd name="T1" fmla="*/ 32 h 185"/>
                <a:gd name="T2" fmla="*/ 223 w 243"/>
                <a:gd name="T3" fmla="*/ 17 h 185"/>
                <a:gd name="T4" fmla="*/ 243 w 243"/>
                <a:gd name="T5" fmla="*/ 93 h 185"/>
                <a:gd name="T6" fmla="*/ 223 w 243"/>
                <a:gd name="T7" fmla="*/ 168 h 185"/>
                <a:gd name="T8" fmla="*/ 197 w 243"/>
                <a:gd name="T9" fmla="*/ 153 h 185"/>
                <a:gd name="T10" fmla="*/ 213 w 243"/>
                <a:gd name="T11" fmla="*/ 93 h 185"/>
                <a:gd name="T12" fmla="*/ 197 w 243"/>
                <a:gd name="T13" fmla="*/ 32 h 185"/>
                <a:gd name="T14" fmla="*/ 178 w 243"/>
                <a:gd name="T15" fmla="*/ 178 h 185"/>
                <a:gd name="T16" fmla="*/ 158 w 243"/>
                <a:gd name="T17" fmla="*/ 158 h 185"/>
                <a:gd name="T18" fmla="*/ 92 w 243"/>
                <a:gd name="T19" fmla="*/ 185 h 185"/>
                <a:gd name="T20" fmla="*/ 0 w 243"/>
                <a:gd name="T21" fmla="*/ 93 h 185"/>
                <a:gd name="T22" fmla="*/ 92 w 243"/>
                <a:gd name="T23" fmla="*/ 0 h 185"/>
                <a:gd name="T24" fmla="*/ 184 w 243"/>
                <a:gd name="T25" fmla="*/ 93 h 185"/>
                <a:gd name="T26" fmla="*/ 172 w 243"/>
                <a:gd name="T27" fmla="*/ 139 h 185"/>
                <a:gd name="T28" fmla="*/ 197 w 243"/>
                <a:gd name="T29" fmla="*/ 153 h 185"/>
                <a:gd name="T30" fmla="*/ 178 w 243"/>
                <a:gd name="T31" fmla="*/ 178 h 185"/>
                <a:gd name="T32" fmla="*/ 155 w 243"/>
                <a:gd name="T33" fmla="*/ 93 h 185"/>
                <a:gd name="T34" fmla="*/ 92 w 243"/>
                <a:gd name="T35" fmla="*/ 30 h 185"/>
                <a:gd name="T36" fmla="*/ 29 w 243"/>
                <a:gd name="T37" fmla="*/ 93 h 185"/>
                <a:gd name="T38" fmla="*/ 92 w 243"/>
                <a:gd name="T39" fmla="*/ 156 h 185"/>
                <a:gd name="T40" fmla="*/ 155 w 243"/>
                <a:gd name="T41" fmla="*/ 93 h 1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243" h="185">
                  <a:moveTo>
                    <a:pt x="197" y="32"/>
                  </a:moveTo>
                  <a:cubicBezTo>
                    <a:pt x="223" y="17"/>
                    <a:pt x="223" y="17"/>
                    <a:pt x="223" y="17"/>
                  </a:cubicBezTo>
                  <a:cubicBezTo>
                    <a:pt x="235" y="40"/>
                    <a:pt x="243" y="65"/>
                    <a:pt x="243" y="93"/>
                  </a:cubicBezTo>
                  <a:cubicBezTo>
                    <a:pt x="243" y="120"/>
                    <a:pt x="235" y="146"/>
                    <a:pt x="223" y="168"/>
                  </a:cubicBezTo>
                  <a:cubicBezTo>
                    <a:pt x="197" y="153"/>
                    <a:pt x="197" y="153"/>
                    <a:pt x="197" y="153"/>
                  </a:cubicBezTo>
                  <a:cubicBezTo>
                    <a:pt x="207" y="135"/>
                    <a:pt x="213" y="115"/>
                    <a:pt x="213" y="93"/>
                  </a:cubicBezTo>
                  <a:cubicBezTo>
                    <a:pt x="213" y="71"/>
                    <a:pt x="207" y="50"/>
                    <a:pt x="197" y="32"/>
                  </a:cubicBezTo>
                  <a:close/>
                  <a:moveTo>
                    <a:pt x="178" y="178"/>
                  </a:moveTo>
                  <a:cubicBezTo>
                    <a:pt x="158" y="158"/>
                    <a:pt x="158" y="158"/>
                    <a:pt x="158" y="158"/>
                  </a:cubicBezTo>
                  <a:cubicBezTo>
                    <a:pt x="141" y="175"/>
                    <a:pt x="118" y="185"/>
                    <a:pt x="92" y="185"/>
                  </a:cubicBezTo>
                  <a:cubicBezTo>
                    <a:pt x="41" y="185"/>
                    <a:pt x="0" y="144"/>
                    <a:pt x="0" y="93"/>
                  </a:cubicBezTo>
                  <a:cubicBezTo>
                    <a:pt x="0" y="42"/>
                    <a:pt x="41" y="0"/>
                    <a:pt x="92" y="0"/>
                  </a:cubicBezTo>
                  <a:cubicBezTo>
                    <a:pt x="143" y="0"/>
                    <a:pt x="184" y="42"/>
                    <a:pt x="184" y="93"/>
                  </a:cubicBezTo>
                  <a:cubicBezTo>
                    <a:pt x="184" y="110"/>
                    <a:pt x="180" y="125"/>
                    <a:pt x="172" y="139"/>
                  </a:cubicBezTo>
                  <a:cubicBezTo>
                    <a:pt x="197" y="153"/>
                    <a:pt x="197" y="153"/>
                    <a:pt x="197" y="153"/>
                  </a:cubicBezTo>
                  <a:cubicBezTo>
                    <a:pt x="192" y="162"/>
                    <a:pt x="185" y="171"/>
                    <a:pt x="178" y="178"/>
                  </a:cubicBezTo>
                  <a:close/>
                  <a:moveTo>
                    <a:pt x="155" y="93"/>
                  </a:moveTo>
                  <a:cubicBezTo>
                    <a:pt x="155" y="58"/>
                    <a:pt x="127" y="30"/>
                    <a:pt x="92" y="30"/>
                  </a:cubicBezTo>
                  <a:cubicBezTo>
                    <a:pt x="57" y="30"/>
                    <a:pt x="29" y="58"/>
                    <a:pt x="29" y="93"/>
                  </a:cubicBezTo>
                  <a:cubicBezTo>
                    <a:pt x="29" y="128"/>
                    <a:pt x="57" y="156"/>
                    <a:pt x="92" y="156"/>
                  </a:cubicBezTo>
                  <a:cubicBezTo>
                    <a:pt x="127" y="156"/>
                    <a:pt x="155" y="128"/>
                    <a:pt x="155" y="93"/>
                  </a:cubicBezTo>
                  <a:close/>
                </a:path>
              </a:pathLst>
            </a:custGeom>
            <a:solidFill>
              <a:srgbClr val="743C97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90" name="Rectangle 89"/>
          <p:cNvSpPr/>
          <p:nvPr/>
        </p:nvSpPr>
        <p:spPr bwMode="gray">
          <a:xfrm>
            <a:off x="1" y="6410036"/>
            <a:ext cx="9144000" cy="447964"/>
          </a:xfrm>
          <a:prstGeom prst="rect">
            <a:avLst/>
          </a:prstGeom>
          <a:solidFill>
            <a:srgbClr val="EBEBED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t" anchorCtr="0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91" name="TextBox 90"/>
          <p:cNvSpPr txBox="1"/>
          <p:nvPr/>
        </p:nvSpPr>
        <p:spPr>
          <a:xfrm>
            <a:off x="380866" y="6523141"/>
            <a:ext cx="2789546" cy="230832"/>
          </a:xfrm>
          <a:prstGeom prst="rect">
            <a:avLst/>
          </a:prstGeom>
          <a:ln>
            <a:noFill/>
          </a:ln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 sz="900" dirty="0" smtClean="0">
                <a:solidFill>
                  <a:schemeClr val="tx2"/>
                </a:solidFill>
                <a:ea typeface="Arial" charset="0"/>
                <a:cs typeface="Arial" charset="0"/>
              </a:rPr>
              <a:t>Copyright © 2017 </a:t>
            </a:r>
            <a:r>
              <a:rPr lang="en-US" sz="900" dirty="0" err="1" smtClean="0">
                <a:solidFill>
                  <a:schemeClr val="tx2"/>
                </a:solidFill>
                <a:ea typeface="Arial" charset="0"/>
                <a:cs typeface="Arial" charset="0"/>
              </a:rPr>
              <a:t>QuintilesIMS</a:t>
            </a:r>
            <a:r>
              <a:rPr lang="en-US" sz="900" dirty="0" smtClean="0">
                <a:solidFill>
                  <a:schemeClr val="tx2"/>
                </a:solidFill>
                <a:ea typeface="Arial" charset="0"/>
                <a:cs typeface="Arial" charset="0"/>
              </a:rPr>
              <a:t>. All rights reserved.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Content Slide_w/o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Date Placeholder 3"/>
          <p:cNvSpPr>
            <a:spLocks noGrp="1"/>
          </p:cNvSpPr>
          <p:nvPr>
            <p:ph type="dt" sz="half" idx="11"/>
          </p:nvPr>
        </p:nvSpPr>
        <p:spPr>
          <a:xfrm>
            <a:off x="401784" y="6666344"/>
            <a:ext cx="420255" cy="140855"/>
          </a:xfrm>
          <a:prstGeom prst="rect">
            <a:avLst/>
          </a:prstGeom>
        </p:spPr>
        <p:txBody>
          <a:bodyPr/>
          <a:lstStyle>
            <a:lvl1pPr>
              <a:defRPr sz="40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Rectangle 5"/>
          <p:cNvSpPr/>
          <p:nvPr/>
        </p:nvSpPr>
        <p:spPr bwMode="white">
          <a:xfrm>
            <a:off x="332509" y="6650182"/>
            <a:ext cx="572655" cy="20781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dirty="0" err="1" smtClean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2234275" y="6473951"/>
            <a:ext cx="6309360" cy="384048"/>
          </a:xfrm>
          <a:prstGeom prst="rect">
            <a:avLst/>
          </a:prstGeom>
        </p:spPr>
        <p:txBody>
          <a:bodyPr tIns="0"/>
          <a:lstStyle>
            <a:lvl1pPr algn="l">
              <a:defRPr sz="700" dirty="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3" name="Slide Number Placeholder 6"/>
          <p:cNvSpPr txBox="1">
            <a:spLocks/>
          </p:cNvSpPr>
          <p:nvPr/>
        </p:nvSpPr>
        <p:spPr>
          <a:xfrm>
            <a:off x="6786565" y="6424614"/>
            <a:ext cx="2133600" cy="228600"/>
          </a:xfrm>
          <a:prstGeom prst="rect">
            <a:avLst/>
          </a:prstGeom>
        </p:spPr>
        <p:txBody>
          <a:bodyPr anchor="ctr"/>
          <a:lstStyle/>
          <a:p>
            <a:pPr algn="r"/>
            <a:fld id="{279D7C8C-B060-4B2B-A3CF-C9EB1D14E66A}" type="slidenum">
              <a:rPr lang="en-US" sz="1000" b="1">
                <a:solidFill>
                  <a:schemeClr val="tx2"/>
                </a:solidFill>
              </a:rPr>
              <a:pPr algn="r"/>
              <a:t>‹Nr.›</a:t>
            </a:fld>
            <a:endParaRPr lang="en-US" sz="1000" b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Divi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Date Placeholder 3"/>
          <p:cNvSpPr>
            <a:spLocks noGrp="1"/>
          </p:cNvSpPr>
          <p:nvPr>
            <p:ph type="dt" sz="half" idx="12"/>
          </p:nvPr>
        </p:nvSpPr>
        <p:spPr>
          <a:xfrm>
            <a:off x="457200" y="6657110"/>
            <a:ext cx="272473" cy="122381"/>
          </a:xfrm>
          <a:prstGeom prst="rect">
            <a:avLst/>
          </a:prstGeom>
        </p:spPr>
        <p:txBody>
          <a:bodyPr/>
          <a:lstStyle>
            <a:lvl1pPr>
              <a:defRPr sz="400">
                <a:solidFill>
                  <a:srgbClr val="FDFCFB"/>
                </a:solidFill>
              </a:defRPr>
            </a:lvl1pPr>
          </a:lstStyle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5512526"/>
            <a:ext cx="9144000" cy="1345474"/>
          </a:xfrm>
          <a:prstGeom prst="rect">
            <a:avLst/>
          </a:prstGeom>
        </p:spPr>
      </p:pic>
      <p:sp>
        <p:nvSpPr>
          <p:cNvPr id="8" name="Title 7"/>
          <p:cNvSpPr>
            <a:spLocks noGrp="1"/>
          </p:cNvSpPr>
          <p:nvPr>
            <p:ph type="title" hasCustomPrompt="1"/>
          </p:nvPr>
        </p:nvSpPr>
        <p:spPr>
          <a:xfrm>
            <a:off x="384810" y="747510"/>
            <a:ext cx="8348472" cy="3778308"/>
          </a:xfrm>
          <a:prstGeom prst="rect">
            <a:avLst/>
          </a:prstGeom>
        </p:spPr>
        <p:txBody>
          <a:bodyPr vert="horz" anchor="t" anchorCtr="0">
            <a:noAutofit/>
          </a:bodyPr>
          <a:lstStyle>
            <a:lvl1pPr>
              <a:defRPr sz="2400" b="1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Divider 24pt Arial Bold Title Case</a:t>
            </a:r>
          </a:p>
        </p:txBody>
      </p:sp>
      <p:sp>
        <p:nvSpPr>
          <p:cNvPr id="16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2826327" y="6473951"/>
            <a:ext cx="5715000" cy="384048"/>
          </a:xfrm>
          <a:prstGeom prst="rect">
            <a:avLst/>
          </a:prstGeom>
        </p:spPr>
        <p:txBody>
          <a:bodyPr tIns="0"/>
          <a:lstStyle>
            <a:lvl1pPr algn="l">
              <a:defRPr sz="700" dirty="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4" name="Slide Number Placeholder 6"/>
          <p:cNvSpPr txBox="1">
            <a:spLocks/>
          </p:cNvSpPr>
          <p:nvPr/>
        </p:nvSpPr>
        <p:spPr>
          <a:xfrm>
            <a:off x="6786565" y="6480030"/>
            <a:ext cx="2133600" cy="228600"/>
          </a:xfrm>
          <a:prstGeom prst="rect">
            <a:avLst/>
          </a:prstGeom>
        </p:spPr>
        <p:txBody>
          <a:bodyPr anchor="ctr"/>
          <a:lstStyle/>
          <a:p>
            <a:pPr algn="r"/>
            <a:fld id="{279D7C8C-B060-4B2B-A3CF-C9EB1D14E66A}" type="slidenum">
              <a:rPr lang="en-US" sz="1000" b="1">
                <a:solidFill>
                  <a:schemeClr val="tx2"/>
                </a:solidFill>
              </a:rPr>
              <a:pPr algn="r"/>
              <a:t>‹Nr.›</a:t>
            </a:fld>
            <a:endParaRPr lang="en-US" sz="1000" b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hough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1071154"/>
            <a:ext cx="9144000" cy="4715691"/>
          </a:xfrm>
          <a:prstGeom prst="rect">
            <a:avLst/>
          </a:prstGeom>
        </p:spPr>
      </p:pic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234275" y="6473951"/>
            <a:ext cx="6309360" cy="384048"/>
          </a:xfrm>
          <a:prstGeom prst="rect">
            <a:avLst/>
          </a:prstGeom>
          <a:noFill/>
        </p:spPr>
        <p:txBody>
          <a:bodyPr tIns="0">
            <a:noAutofit/>
          </a:bodyPr>
          <a:lstStyle>
            <a:lvl1pPr algn="l">
              <a:defRPr sz="7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 bwMode="white">
          <a:xfrm>
            <a:off x="643935" y="1790723"/>
            <a:ext cx="7848600" cy="3871168"/>
          </a:xfrm>
          <a:prstGeom prst="rect">
            <a:avLst/>
          </a:prstGeom>
        </p:spPr>
        <p:txBody>
          <a:bodyPr anchor="t" anchorCtr="0">
            <a:noAutofit/>
          </a:bodyPr>
          <a:lstStyle>
            <a:lvl1pPr>
              <a:lnSpc>
                <a:spcPct val="110000"/>
              </a:lnSpc>
              <a:defRPr sz="2400" i="0" baseline="0">
                <a:solidFill>
                  <a:schemeClr val="bg1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Thought slide 24pt Arial sentence case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Objekt 6" hidden="1"/>
          <p:cNvGraphicFramePr>
            <a:graphicFrameLocks noChangeAspect="1"/>
          </p:cNvGraphicFramePr>
          <p:nvPr>
            <p:extLst/>
          </p:nvPr>
        </p:nvGraphicFramePr>
        <p:xfrm>
          <a:off x="1587" y="1588"/>
          <a:ext cx="1587" cy="1587"/>
        </p:xfrm>
        <a:graphic>
          <a:graphicData uri="http://schemas.openxmlformats.org/presentationml/2006/ole">
            <p:oleObj spid="_x0000_s32779" name="think-cell Folie" r:id="rId3" imgW="270" imgH="270" progId="TCLayout.ActiveDocument.1">
              <p:embed/>
            </p:oleObj>
          </a:graphicData>
        </a:graphic>
      </p:graphicFrame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500062" y="0"/>
            <a:ext cx="8265651" cy="924431"/>
          </a:xfrm>
          <a:prstGeom prst="rect">
            <a:avLst/>
          </a:prstGeom>
        </p:spPr>
        <p:txBody>
          <a:bodyPr wrap="square">
            <a:noAutofit/>
          </a:bodyPr>
          <a:lstStyle>
            <a:lvl1pPr>
              <a:defRPr baseline="0"/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485714" y="1000035"/>
            <a:ext cx="8280000" cy="0"/>
          </a:xfrm>
          <a:prstGeom prst="line">
            <a:avLst/>
          </a:prstGeom>
          <a:ln w="15875">
            <a:solidFill>
              <a:schemeClr val="bg1">
                <a:lumMod val="75000"/>
              </a:schemeClr>
            </a:solidFill>
          </a:ln>
          <a:effectLst>
            <a:outerShdw blurRad="40000" dist="20000" dir="5400000" rotWithShape="0">
              <a:schemeClr val="bg1">
                <a:alpha val="38000"/>
              </a:scheme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500062" y="1088228"/>
            <a:ext cx="8265651" cy="524671"/>
          </a:xfrm>
          <a:prstGeom prst="rect">
            <a:avLst/>
          </a:prstGeom>
        </p:spPr>
        <p:txBody>
          <a:bodyPr wrap="square">
            <a:normAutofit/>
          </a:bodyPr>
          <a:lstStyle>
            <a:lvl1pPr marL="0" indent="0">
              <a:buNone/>
              <a:defRPr sz="2000">
                <a:solidFill>
                  <a:schemeClr val="bg2"/>
                </a:solidFill>
              </a:defRPr>
            </a:lvl1pPr>
            <a:lvl2pPr marL="320040" indent="0">
              <a:buNone/>
              <a:defRPr/>
            </a:lvl2pPr>
            <a:lvl3pPr marL="630936" indent="0">
              <a:buNone/>
              <a:defRPr/>
            </a:lvl3pPr>
            <a:lvl4pPr marL="960120" indent="0">
              <a:buNone/>
              <a:defRPr/>
            </a:lvl4pPr>
            <a:lvl5pPr marL="1289304" indent="0">
              <a:buNone/>
              <a:defRPr/>
            </a:lvl5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2"/>
          </p:nvPr>
        </p:nvSpPr>
        <p:spPr>
          <a:xfrm>
            <a:off x="622299" y="6318250"/>
            <a:ext cx="6645895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© 2016, IMS HEALTH</a:t>
            </a:r>
            <a:endParaRPr lang="de-DE"/>
          </a:p>
        </p:txBody>
      </p:sp>
      <p:cxnSp>
        <p:nvCxnSpPr>
          <p:cNvPr id="8" name="Straight Connector 5"/>
          <p:cNvCxnSpPr/>
          <p:nvPr userDrawn="1"/>
        </p:nvCxnSpPr>
        <p:spPr>
          <a:xfrm>
            <a:off x="485714" y="1000035"/>
            <a:ext cx="8280000" cy="0"/>
          </a:xfrm>
          <a:prstGeom prst="line">
            <a:avLst/>
          </a:prstGeom>
          <a:ln w="15875">
            <a:solidFill>
              <a:schemeClr val="bg1">
                <a:lumMod val="75000"/>
              </a:schemeClr>
            </a:solidFill>
          </a:ln>
          <a:effectLst>
            <a:outerShdw blurRad="40000" dist="20000" dir="5400000" rotWithShape="0">
              <a:schemeClr val="bg1">
                <a:alpha val="38000"/>
              </a:scheme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4933404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kt 4" hidden="1"/>
          <p:cNvGraphicFramePr>
            <a:graphicFrameLocks noChangeAspect="1"/>
          </p:cNvGraphicFramePr>
          <p:nvPr/>
        </p:nvGraphicFramePr>
        <p:xfrm>
          <a:off x="1587" y="1588"/>
          <a:ext cx="1587" cy="1587"/>
        </p:xfrm>
        <a:graphic>
          <a:graphicData uri="http://schemas.openxmlformats.org/presentationml/2006/ole">
            <p:oleObj spid="_x0000_s33803" name="think-cell Folie" r:id="rId3" imgW="270" imgH="270" progId="TCLayout.ActiveDocument.1">
              <p:embed/>
            </p:oleObj>
          </a:graphicData>
        </a:graphic>
      </p:graphicFrame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>
          <a:xfrm>
            <a:off x="622299" y="6318250"/>
            <a:ext cx="6645895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© 2016, IMS HEALTH</a:t>
            </a:r>
            <a:endParaRPr lang="de-DE"/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500063" y="0"/>
            <a:ext cx="8280000" cy="924431"/>
          </a:xfrm>
          <a:prstGeom prst="rect">
            <a:avLst/>
          </a:prstGeom>
        </p:spPr>
        <p:txBody>
          <a:bodyPr wrap="square">
            <a:noAutofit/>
          </a:bodyPr>
          <a:lstStyle>
            <a:lvl1pPr>
              <a:defRPr baseline="0"/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cxnSp>
        <p:nvCxnSpPr>
          <p:cNvPr id="11" name="Straight Connector 10"/>
          <p:cNvCxnSpPr/>
          <p:nvPr/>
        </p:nvCxnSpPr>
        <p:spPr>
          <a:xfrm>
            <a:off x="485714" y="1000035"/>
            <a:ext cx="8280000" cy="0"/>
          </a:xfrm>
          <a:prstGeom prst="line">
            <a:avLst/>
          </a:prstGeom>
          <a:ln w="15875">
            <a:solidFill>
              <a:schemeClr val="bg1">
                <a:lumMod val="75000"/>
              </a:schemeClr>
            </a:solidFill>
          </a:ln>
          <a:effectLst>
            <a:outerShdw blurRad="40000" dist="20000" dir="5400000" rotWithShape="0">
              <a:schemeClr val="bg1">
                <a:alpha val="38000"/>
              </a:scheme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10"/>
          <p:cNvCxnSpPr/>
          <p:nvPr userDrawn="1"/>
        </p:nvCxnSpPr>
        <p:spPr>
          <a:xfrm>
            <a:off x="485714" y="1000035"/>
            <a:ext cx="8280000" cy="0"/>
          </a:xfrm>
          <a:prstGeom prst="line">
            <a:avLst/>
          </a:prstGeom>
          <a:ln w="15875">
            <a:solidFill>
              <a:schemeClr val="bg1">
                <a:lumMod val="75000"/>
              </a:schemeClr>
            </a:solidFill>
          </a:ln>
          <a:effectLst>
            <a:outerShdw blurRad="40000" dist="20000" dir="5400000" rotWithShape="0">
              <a:schemeClr val="bg1">
                <a:alpha val="38000"/>
              </a:scheme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4739754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_Header w Subhea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/>
          <p:cNvSpPr>
            <a:spLocks noGrp="1"/>
          </p:cNvSpPr>
          <p:nvPr>
            <p:ph type="ftr" sz="quarter" idx="16"/>
          </p:nvPr>
        </p:nvSpPr>
        <p:spPr>
          <a:xfrm>
            <a:off x="2234275" y="6473951"/>
            <a:ext cx="6309360" cy="384048"/>
          </a:xfrm>
          <a:prstGeom prst="rect">
            <a:avLst/>
          </a:prstGeom>
        </p:spPr>
        <p:txBody>
          <a:bodyPr tIns="0"/>
          <a:lstStyle>
            <a:lvl1pPr algn="l">
              <a:defRPr sz="700" dirty="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1"/>
          </p:nvPr>
        </p:nvSpPr>
        <p:spPr>
          <a:xfrm>
            <a:off x="420256" y="6666345"/>
            <a:ext cx="346364" cy="150091"/>
          </a:xfrm>
          <a:prstGeom prst="rect">
            <a:avLst/>
          </a:prstGeom>
        </p:spPr>
        <p:txBody>
          <a:bodyPr/>
          <a:lstStyle>
            <a:lvl1pPr>
              <a:defRPr sz="40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3" name="Rectangle 2"/>
          <p:cNvSpPr/>
          <p:nvPr/>
        </p:nvSpPr>
        <p:spPr bwMode="white">
          <a:xfrm>
            <a:off x="332509" y="6650182"/>
            <a:ext cx="572655" cy="20781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dirty="0" err="1" smtClean="0"/>
          </a:p>
        </p:txBody>
      </p:sp>
      <p:sp>
        <p:nvSpPr>
          <p:cNvPr id="10" name="Content Placeholder 8"/>
          <p:cNvSpPr>
            <a:spLocks noGrp="1"/>
          </p:cNvSpPr>
          <p:nvPr>
            <p:ph sz="quarter" idx="14" hasCustomPrompt="1"/>
          </p:nvPr>
        </p:nvSpPr>
        <p:spPr>
          <a:xfrm>
            <a:off x="384047" y="1662977"/>
            <a:ext cx="8348472" cy="4617748"/>
          </a:xfrm>
          <a:prstGeom prst="rect">
            <a:avLst/>
          </a:prstGeom>
        </p:spPr>
        <p:txBody>
          <a:bodyPr/>
          <a:lstStyle>
            <a:lvl1pPr marL="171450" indent="-171450">
              <a:spcBef>
                <a:spcPts val="1000"/>
              </a:spcBef>
              <a:defRPr sz="1600" baseline="0">
                <a:solidFill>
                  <a:schemeClr val="tx2"/>
                </a:solidFill>
              </a:defRPr>
            </a:lvl1pPr>
            <a:lvl2pPr marL="400050" indent="-177800">
              <a:spcBef>
                <a:spcPts val="600"/>
              </a:spcBef>
              <a:buClrTx/>
              <a:buFont typeface="Arial" panose="020B0604020202020204" pitchFamily="34" charset="0"/>
              <a:buChar char="–"/>
              <a:defRPr sz="1600" baseline="0">
                <a:solidFill>
                  <a:schemeClr val="tx2"/>
                </a:solidFill>
              </a:defRPr>
            </a:lvl2pPr>
            <a:lvl3pPr marL="571500" indent="-171450">
              <a:spcBef>
                <a:spcPts val="600"/>
              </a:spcBef>
              <a:buClrTx/>
              <a:buFont typeface="Arial" panose="020B0604020202020204" pitchFamily="34" charset="0"/>
              <a:buChar char="–"/>
              <a:defRPr sz="1600" baseline="0">
                <a:solidFill>
                  <a:schemeClr val="tx2"/>
                </a:solidFill>
              </a:defRPr>
            </a:lvl3pPr>
            <a:lvl4pPr marL="742950" indent="-171450">
              <a:spcBef>
                <a:spcPts val="600"/>
              </a:spcBef>
              <a:buClrTx/>
              <a:buFont typeface="Arial" panose="020B0604020202020204" pitchFamily="34" charset="0"/>
              <a:buChar char="–"/>
              <a:defRPr sz="1600" baseline="0">
                <a:solidFill>
                  <a:schemeClr val="tx2"/>
                </a:solidFill>
              </a:defRPr>
            </a:lvl4pPr>
            <a:lvl5pPr marL="914400" indent="-171450">
              <a:spcBef>
                <a:spcPts val="600"/>
              </a:spcBef>
              <a:buClrTx/>
              <a:buFont typeface="Arial" panose="020B0604020202020204" pitchFamily="34" charset="0"/>
              <a:buChar char="–"/>
              <a:defRPr sz="1600"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16pt Arial bullet level 1</a:t>
            </a:r>
          </a:p>
          <a:p>
            <a:pPr lvl="1"/>
            <a:r>
              <a:rPr lang="en-US" dirty="0" smtClean="0"/>
              <a:t>16pt Arial bullet level 2</a:t>
            </a:r>
          </a:p>
          <a:p>
            <a:pPr lvl="2"/>
            <a:r>
              <a:rPr lang="en-US" dirty="0" smtClean="0"/>
              <a:t>16pt Arial bullet level 3</a:t>
            </a:r>
          </a:p>
          <a:p>
            <a:pPr lvl="3"/>
            <a:r>
              <a:rPr lang="en-US" dirty="0" smtClean="0"/>
              <a:t>16pt Arial bullet level 4</a:t>
            </a:r>
          </a:p>
          <a:p>
            <a:pPr lvl="4"/>
            <a:r>
              <a:rPr lang="en-US" dirty="0" smtClean="0"/>
              <a:t>16pt Arial bullet level 5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84047" y="122663"/>
            <a:ext cx="8348472" cy="896112"/>
          </a:xfrm>
          <a:prstGeom prst="rect">
            <a:avLst/>
          </a:prstGeom>
        </p:spPr>
        <p:txBody>
          <a:bodyPr tIns="27432" bIns="27432" anchor="b" anchorCtr="0"/>
          <a:lstStyle>
            <a:lvl1pPr>
              <a:defRPr sz="2400" b="1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Headlines are 24pt Arial Bold Title Case</a:t>
            </a:r>
            <a:endParaRPr lang="en-US" dirty="0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5" hasCustomPrompt="1"/>
          </p:nvPr>
        </p:nvSpPr>
        <p:spPr>
          <a:xfrm>
            <a:off x="384047" y="1004285"/>
            <a:ext cx="8348472" cy="363176"/>
          </a:xfrm>
          <a:prstGeom prst="rect">
            <a:avLst/>
          </a:prstGeom>
        </p:spPr>
        <p:txBody>
          <a:bodyPr tIns="27432" bIns="27432">
            <a:spAutoFit/>
          </a:bodyPr>
          <a:lstStyle>
            <a:lvl1pPr marL="0" indent="0">
              <a:spcBef>
                <a:spcPts val="0"/>
              </a:spcBef>
              <a:buNone/>
              <a:defRPr sz="2000" i="0">
                <a:solidFill>
                  <a:schemeClr val="tx2"/>
                </a:solidFill>
                <a:latin typeface="+mj-lt"/>
              </a:defRPr>
            </a:lvl1pPr>
            <a:lvl2pPr>
              <a:buNone/>
              <a:defRPr i="1"/>
            </a:lvl2pPr>
            <a:lvl3pPr>
              <a:buNone/>
              <a:defRPr i="1"/>
            </a:lvl3pPr>
            <a:lvl4pPr>
              <a:buNone/>
              <a:defRPr i="1"/>
            </a:lvl4pPr>
            <a:lvl5pPr>
              <a:buNone/>
              <a:defRPr i="1"/>
            </a:lvl5pPr>
          </a:lstStyle>
          <a:p>
            <a:pPr lvl="0"/>
            <a:r>
              <a:rPr lang="en-US" dirty="0" smtClean="0"/>
              <a:t>Subheads are 20pt Arial sentence case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half" idx="11"/>
          </p:nvPr>
        </p:nvSpPr>
        <p:spPr>
          <a:xfrm>
            <a:off x="466439" y="6659418"/>
            <a:ext cx="244762" cy="143163"/>
          </a:xfrm>
          <a:prstGeom prst="rect">
            <a:avLst/>
          </a:prstGeom>
        </p:spPr>
        <p:txBody>
          <a:bodyPr/>
          <a:lstStyle>
            <a:lvl1pPr>
              <a:defRPr sz="30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Rectangle 10"/>
          <p:cNvSpPr/>
          <p:nvPr/>
        </p:nvSpPr>
        <p:spPr bwMode="white">
          <a:xfrm>
            <a:off x="332509" y="6650182"/>
            <a:ext cx="572655" cy="20781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dirty="0" err="1" smtClean="0"/>
          </a:p>
        </p:txBody>
      </p:sp>
      <p:sp>
        <p:nvSpPr>
          <p:cNvPr id="10" name="Content Placeholder 8"/>
          <p:cNvSpPr>
            <a:spLocks noGrp="1"/>
          </p:cNvSpPr>
          <p:nvPr>
            <p:ph sz="quarter" idx="14" hasCustomPrompt="1"/>
          </p:nvPr>
        </p:nvSpPr>
        <p:spPr>
          <a:xfrm>
            <a:off x="384047" y="1224250"/>
            <a:ext cx="8348472" cy="5001059"/>
          </a:xfrm>
          <a:prstGeom prst="rect">
            <a:avLst/>
          </a:prstGeom>
        </p:spPr>
        <p:txBody>
          <a:bodyPr/>
          <a:lstStyle>
            <a:lvl1pPr marL="171450" indent="-171450">
              <a:spcBef>
                <a:spcPts val="1000"/>
              </a:spcBef>
              <a:defRPr sz="1600">
                <a:solidFill>
                  <a:schemeClr val="tx2"/>
                </a:solidFill>
              </a:defRPr>
            </a:lvl1pPr>
            <a:lvl2pPr marL="400050" indent="-177800">
              <a:spcBef>
                <a:spcPts val="600"/>
              </a:spcBef>
              <a:buFont typeface="Arial" pitchFamily="34" charset="0"/>
              <a:buChar char="–"/>
              <a:defRPr sz="1600">
                <a:solidFill>
                  <a:schemeClr val="tx2"/>
                </a:solidFill>
              </a:defRPr>
            </a:lvl2pPr>
            <a:lvl3pPr marL="571500" indent="-171450">
              <a:spcBef>
                <a:spcPts val="600"/>
              </a:spcBef>
              <a:buFont typeface="Arial" pitchFamily="34" charset="0"/>
              <a:buChar char="–"/>
              <a:defRPr sz="1600">
                <a:solidFill>
                  <a:schemeClr val="tx2"/>
                </a:solidFill>
              </a:defRPr>
            </a:lvl3pPr>
            <a:lvl4pPr marL="742950" indent="-171450">
              <a:spcBef>
                <a:spcPts val="600"/>
              </a:spcBef>
              <a:buFont typeface="Arial" pitchFamily="34" charset="0"/>
              <a:buChar char="–"/>
              <a:defRPr sz="1600">
                <a:solidFill>
                  <a:schemeClr val="tx2"/>
                </a:solidFill>
              </a:defRPr>
            </a:lvl4pPr>
            <a:lvl5pPr marL="914400" indent="-171450">
              <a:spcBef>
                <a:spcPts val="600"/>
              </a:spcBef>
              <a:buFont typeface="Arial" panose="020B0604020202020204" pitchFamily="34" charset="0"/>
              <a:buChar char="–"/>
              <a:defRPr sz="16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16pt Arial bullet level 1</a:t>
            </a:r>
          </a:p>
          <a:p>
            <a:pPr lvl="1"/>
            <a:r>
              <a:rPr lang="en-US" dirty="0" smtClean="0"/>
              <a:t>16pt Arial bullet level 2</a:t>
            </a:r>
          </a:p>
          <a:p>
            <a:pPr lvl="2"/>
            <a:r>
              <a:rPr lang="en-US" dirty="0" smtClean="0"/>
              <a:t>16pt Arial bullet level 3</a:t>
            </a:r>
          </a:p>
          <a:p>
            <a:pPr lvl="3"/>
            <a:r>
              <a:rPr lang="en-US" dirty="0" smtClean="0"/>
              <a:t>16pt Arial bullet level 4</a:t>
            </a:r>
          </a:p>
          <a:p>
            <a:pPr lvl="4"/>
            <a:r>
              <a:rPr lang="en-US" dirty="0" smtClean="0"/>
              <a:t>16pt Arial bullet level 5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84047" y="122663"/>
            <a:ext cx="8348472" cy="896112"/>
          </a:xfrm>
          <a:prstGeom prst="rect">
            <a:avLst/>
          </a:prstGeom>
        </p:spPr>
        <p:txBody>
          <a:bodyPr tIns="27432" bIns="27432" anchor="b" anchorCtr="0">
            <a:noAutofit/>
          </a:bodyPr>
          <a:lstStyle>
            <a:lvl1pPr>
              <a:defRPr sz="2400" b="1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Headlines are 24pt Arial Bold Title Case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5"/>
          </p:nvPr>
        </p:nvSpPr>
        <p:spPr>
          <a:xfrm>
            <a:off x="2234275" y="6473951"/>
            <a:ext cx="6309360" cy="384048"/>
          </a:xfrm>
          <a:prstGeom prst="rect">
            <a:avLst/>
          </a:prstGeom>
        </p:spPr>
        <p:txBody>
          <a:bodyPr lIns="91440" tIns="0" rIns="91440"/>
          <a:lstStyle>
            <a:lvl1pPr algn="l">
              <a:defRPr sz="700" dirty="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Callout w/photo_te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Footer Placeholder 2"/>
          <p:cNvSpPr>
            <a:spLocks noGrp="1"/>
          </p:cNvSpPr>
          <p:nvPr>
            <p:ph type="ftr" sz="quarter" idx="18"/>
          </p:nvPr>
        </p:nvSpPr>
        <p:spPr bwMode="gray">
          <a:xfrm>
            <a:off x="2234275" y="6604000"/>
            <a:ext cx="6318598" cy="254000"/>
          </a:xfrm>
          <a:prstGeom prst="rect">
            <a:avLst/>
          </a:prstGeom>
        </p:spPr>
        <p:txBody>
          <a:bodyPr tIns="0"/>
          <a:lstStyle>
            <a:lvl1pPr algn="l">
              <a:defRPr sz="700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1" name="Date Placeholder 3"/>
          <p:cNvSpPr>
            <a:spLocks noGrp="1"/>
          </p:cNvSpPr>
          <p:nvPr>
            <p:ph type="dt" sz="half" idx="11"/>
          </p:nvPr>
        </p:nvSpPr>
        <p:spPr bwMode="gray">
          <a:xfrm>
            <a:off x="8443838" y="5904347"/>
            <a:ext cx="503382" cy="131618"/>
          </a:xfrm>
          <a:prstGeom prst="rect">
            <a:avLst/>
          </a:prstGeom>
        </p:spPr>
        <p:txBody>
          <a:bodyPr/>
          <a:lstStyle>
            <a:lvl1pPr>
              <a:defRPr sz="300">
                <a:solidFill>
                  <a:schemeClr val="accent5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8" name="Picture Placeholder 10"/>
          <p:cNvSpPr>
            <a:spLocks noGrp="1"/>
          </p:cNvSpPr>
          <p:nvPr>
            <p:ph type="pic" sz="quarter" idx="14"/>
          </p:nvPr>
        </p:nvSpPr>
        <p:spPr bwMode="white">
          <a:xfrm>
            <a:off x="8432799" y="5781964"/>
            <a:ext cx="525461" cy="110836"/>
          </a:xfrm>
          <a:prstGeom prst="rect">
            <a:avLst/>
          </a:prstGeom>
        </p:spPr>
        <p:txBody>
          <a:bodyPr rtlCol="0">
            <a:noAutofit/>
          </a:bodyPr>
          <a:lstStyle>
            <a:lvl1pPr marL="0" indent="0">
              <a:buNone/>
              <a:defRPr sz="500">
                <a:solidFill>
                  <a:schemeClr val="bg1"/>
                </a:solidFill>
              </a:defRPr>
            </a:lvl1pPr>
          </a:lstStyle>
          <a:p>
            <a:pPr lvl="0"/>
            <a:r>
              <a:rPr lang="de-DE" noProof="0" smtClean="0"/>
              <a:t>Bild durch Klicken auf Symbol hinzufügen</a:t>
            </a:r>
            <a:endParaRPr lang="en-US" noProof="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5715000"/>
            <a:ext cx="9144000" cy="1143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84047" y="122663"/>
            <a:ext cx="8348472" cy="896112"/>
          </a:xfrm>
          <a:prstGeom prst="rect">
            <a:avLst/>
          </a:prstGeom>
        </p:spPr>
        <p:txBody>
          <a:bodyPr tIns="27432" bIns="27432" anchor="b" anchorCtr="0">
            <a:noAutofit/>
          </a:bodyPr>
          <a:lstStyle>
            <a:lvl1pPr>
              <a:defRPr sz="2400" b="1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Headlines are 24pt Arial Bold Title Case</a:t>
            </a:r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7" hasCustomPrompt="1"/>
          </p:nvPr>
        </p:nvSpPr>
        <p:spPr>
          <a:xfrm>
            <a:off x="384047" y="1004285"/>
            <a:ext cx="8348472" cy="363176"/>
          </a:xfrm>
          <a:prstGeom prst="rect">
            <a:avLst/>
          </a:prstGeom>
        </p:spPr>
        <p:txBody>
          <a:bodyPr tIns="27432" bIns="27432">
            <a:spAutoFit/>
          </a:bodyPr>
          <a:lstStyle>
            <a:lvl1pPr marL="0" indent="0">
              <a:spcBef>
                <a:spcPts val="0"/>
              </a:spcBef>
              <a:buNone/>
              <a:defRPr sz="2000" i="0">
                <a:solidFill>
                  <a:schemeClr val="tx2"/>
                </a:solidFill>
                <a:latin typeface="+mj-lt"/>
              </a:defRPr>
            </a:lvl1pPr>
            <a:lvl2pPr>
              <a:buNone/>
              <a:defRPr sz="1600" i="1"/>
            </a:lvl2pPr>
            <a:lvl3pPr>
              <a:buNone/>
              <a:defRPr sz="1600" i="1"/>
            </a:lvl3pPr>
            <a:lvl4pPr>
              <a:buNone/>
              <a:defRPr sz="1600" i="1"/>
            </a:lvl4pPr>
            <a:lvl5pPr>
              <a:buNone/>
              <a:defRPr sz="1600" i="1"/>
            </a:lvl5pPr>
          </a:lstStyle>
          <a:p>
            <a:pPr lvl="0"/>
            <a:r>
              <a:rPr lang="en-US" dirty="0" smtClean="0"/>
              <a:t>Subheads are 20pt Arial sentence case</a:t>
            </a:r>
          </a:p>
        </p:txBody>
      </p:sp>
      <p:sp>
        <p:nvSpPr>
          <p:cNvPr id="9" name="Text Placeholder 11"/>
          <p:cNvSpPr>
            <a:spLocks noGrp="1"/>
          </p:cNvSpPr>
          <p:nvPr>
            <p:ph type="body" sz="quarter" idx="15" hasCustomPrompt="1"/>
          </p:nvPr>
        </p:nvSpPr>
        <p:spPr bwMode="white">
          <a:xfrm>
            <a:off x="384047" y="5895623"/>
            <a:ext cx="7780898" cy="781752"/>
          </a:xfrm>
          <a:prstGeom prst="rect">
            <a:avLst/>
          </a:prstGeom>
        </p:spPr>
        <p:txBody>
          <a:bodyPr wrap="square" anchor="ctr">
            <a:spAutoFit/>
          </a:bodyPr>
          <a:lstStyle>
            <a:lvl1pPr marL="0" marR="0" indent="0" algn="l" defTabSz="914400" rtl="0" eaLnBrk="0" fontAlgn="base" latinLnBrk="0" hangingPunct="0">
              <a:lnSpc>
                <a:spcPct val="100000"/>
              </a:lnSpc>
              <a:spcBef>
                <a:spcPts val="200"/>
              </a:spcBef>
              <a:spcAft>
                <a:spcPct val="0"/>
              </a:spcAft>
              <a:buClrTx/>
              <a:buSzTx/>
              <a:buFontTx/>
              <a:buNone/>
              <a:tabLst/>
              <a:defRPr sz="1600" b="1" i="0" baseline="0">
                <a:solidFill>
                  <a:schemeClr val="bg1"/>
                </a:solidFill>
                <a:latin typeface="+mj-lt"/>
              </a:defRPr>
            </a:lvl1pPr>
            <a:lvl2pPr marL="230188" indent="-115888">
              <a:lnSpc>
                <a:spcPct val="100000"/>
              </a:lnSpc>
              <a:spcBef>
                <a:spcPts val="200"/>
              </a:spcBef>
              <a:buFont typeface="Arial"/>
              <a:buChar char="•"/>
              <a:defRPr sz="1200" b="0" i="0">
                <a:solidFill>
                  <a:schemeClr val="bg1"/>
                </a:solidFill>
                <a:latin typeface="+mj-lt"/>
                <a:cs typeface="Arial"/>
              </a:defRPr>
            </a:lvl2pPr>
            <a:lvl3pPr marL="457200" indent="-171450">
              <a:lnSpc>
                <a:spcPct val="100000"/>
              </a:lnSpc>
              <a:buFont typeface="Arial" pitchFamily="34" charset="0"/>
              <a:buChar char="›"/>
              <a:defRPr sz="1200" b="0" i="0">
                <a:solidFill>
                  <a:schemeClr val="bg1"/>
                </a:solidFill>
                <a:latin typeface="+mj-lt"/>
                <a:cs typeface="Arial"/>
              </a:defRPr>
            </a:lvl3pPr>
            <a:lvl4pPr>
              <a:defRPr sz="1600" b="0" i="0">
                <a:latin typeface="Georgia" pitchFamily="18" charset="0"/>
              </a:defRPr>
            </a:lvl4pPr>
          </a:lstStyle>
          <a:p>
            <a:pPr lvl="0"/>
            <a:r>
              <a:rPr lang="en-US" noProof="0" dirty="0" smtClean="0"/>
              <a:t>Callouts are 16pt Arial bold sentence case</a:t>
            </a:r>
          </a:p>
          <a:p>
            <a:pPr lvl="1"/>
            <a:r>
              <a:rPr lang="en-US" noProof="0" dirty="0" smtClean="0"/>
              <a:t>12pt Arial bullet 1</a:t>
            </a:r>
          </a:p>
          <a:p>
            <a:pPr lvl="1"/>
            <a:r>
              <a:rPr lang="en-US" noProof="0" dirty="0" smtClean="0"/>
              <a:t>12pt Arial bullet 2</a:t>
            </a:r>
          </a:p>
        </p:txBody>
      </p:sp>
      <p:sp>
        <p:nvSpPr>
          <p:cNvPr id="64" name="Slide Number Placeholder 6"/>
          <p:cNvSpPr txBox="1">
            <a:spLocks/>
          </p:cNvSpPr>
          <p:nvPr/>
        </p:nvSpPr>
        <p:spPr bwMode="white">
          <a:xfrm>
            <a:off x="8160772" y="6424764"/>
            <a:ext cx="762000" cy="22860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CFA4524-850C-6D4F-85BC-70D4F7341579}" type="slidenum">
              <a:rPr kumimoji="0" lang="en-US" sz="1000" b="1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‹Nr.›</a:t>
            </a:fld>
            <a:endParaRPr kumimoji="0" lang="en-US" sz="10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3" name="Content Placeholder 11"/>
          <p:cNvSpPr>
            <a:spLocks noGrp="1"/>
          </p:cNvSpPr>
          <p:nvPr>
            <p:ph sz="quarter" idx="16" hasCustomPrompt="1"/>
          </p:nvPr>
        </p:nvSpPr>
        <p:spPr>
          <a:xfrm>
            <a:off x="384047" y="1662977"/>
            <a:ext cx="8348472" cy="3934261"/>
          </a:xfrm>
          <a:prstGeom prst="rect">
            <a:avLst/>
          </a:prstGeom>
        </p:spPr>
        <p:txBody>
          <a:bodyPr/>
          <a:lstStyle>
            <a:lvl1pPr marL="171450" indent="-171450">
              <a:spcBef>
                <a:spcPts val="1000"/>
              </a:spcBef>
              <a:defRPr sz="1600">
                <a:solidFill>
                  <a:schemeClr val="tx2"/>
                </a:solidFill>
              </a:defRPr>
            </a:lvl1pPr>
            <a:lvl2pPr marL="400050" indent="-177800">
              <a:spcBef>
                <a:spcPts val="600"/>
              </a:spcBef>
              <a:buFont typeface="Arial" pitchFamily="34" charset="0"/>
              <a:buChar char="–"/>
              <a:defRPr sz="1600">
                <a:solidFill>
                  <a:schemeClr val="tx2"/>
                </a:solidFill>
              </a:defRPr>
            </a:lvl2pPr>
            <a:lvl3pPr marL="571500" indent="-171450">
              <a:spcBef>
                <a:spcPts val="600"/>
              </a:spcBef>
              <a:buFont typeface="Arial" pitchFamily="34" charset="0"/>
              <a:buChar char="–"/>
              <a:defRPr sz="1600">
                <a:solidFill>
                  <a:schemeClr val="tx2"/>
                </a:solidFill>
              </a:defRPr>
            </a:lvl3pPr>
            <a:lvl4pPr marL="742950" indent="-171450">
              <a:spcBef>
                <a:spcPts val="600"/>
              </a:spcBef>
              <a:buFont typeface="Arial" pitchFamily="34" charset="0"/>
              <a:buChar char="–"/>
              <a:defRPr sz="1600">
                <a:solidFill>
                  <a:schemeClr val="tx2"/>
                </a:solidFill>
              </a:defRPr>
            </a:lvl4pPr>
            <a:lvl5pPr marL="914400" indent="-171450">
              <a:spcBef>
                <a:spcPts val="600"/>
              </a:spcBef>
              <a:buFont typeface="Arial" panose="020B0604020202020204" pitchFamily="34" charset="0"/>
              <a:buChar char="–"/>
              <a:defRPr sz="16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16pt Arial bullet level 1</a:t>
            </a:r>
          </a:p>
          <a:p>
            <a:pPr lvl="1"/>
            <a:r>
              <a:rPr lang="en-US" dirty="0" smtClean="0"/>
              <a:t>16pt Arial bullet level 2</a:t>
            </a:r>
          </a:p>
          <a:p>
            <a:pPr lvl="2"/>
            <a:r>
              <a:rPr lang="en-US" dirty="0" smtClean="0"/>
              <a:t>16pt Arial bullet level 3</a:t>
            </a:r>
          </a:p>
          <a:p>
            <a:pPr lvl="3"/>
            <a:r>
              <a:rPr lang="en-US" dirty="0" smtClean="0"/>
              <a:t>16pt Arial bullet level 4</a:t>
            </a:r>
          </a:p>
          <a:p>
            <a:pPr lvl="4"/>
            <a:r>
              <a:rPr lang="en-US" dirty="0" smtClean="0"/>
              <a:t>16pt Arial bullet level 5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Header and Subheader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kt 2" hidden="1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xmlns="" val="2143796940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p:oleObj spid="_x0000_s31755" name="think-cell Folie" r:id="rId3" imgW="360" imgH="360" progId="TCLayout.ActiveDocument.1">
              <p:embed/>
            </p:oleObj>
          </a:graphicData>
        </a:graphic>
      </p:graphicFrame>
      <p:sp>
        <p:nvSpPr>
          <p:cNvPr id="5" name="Date Placeholder 3"/>
          <p:cNvSpPr>
            <a:spLocks noGrp="1"/>
          </p:cNvSpPr>
          <p:nvPr>
            <p:ph type="dt" sz="half" idx="11"/>
          </p:nvPr>
        </p:nvSpPr>
        <p:spPr>
          <a:xfrm>
            <a:off x="420256" y="6675580"/>
            <a:ext cx="355600" cy="140855"/>
          </a:xfrm>
          <a:prstGeom prst="rect">
            <a:avLst/>
          </a:prstGeom>
        </p:spPr>
        <p:txBody>
          <a:bodyPr/>
          <a:lstStyle>
            <a:lvl1pPr>
              <a:defRPr sz="40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Rectangle 9"/>
          <p:cNvSpPr/>
          <p:nvPr/>
        </p:nvSpPr>
        <p:spPr bwMode="white">
          <a:xfrm>
            <a:off x="332509" y="6650182"/>
            <a:ext cx="572655" cy="20781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dirty="0" err="1" smtClean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84047" y="122663"/>
            <a:ext cx="8348472" cy="896112"/>
          </a:xfrm>
          <a:prstGeom prst="rect">
            <a:avLst/>
          </a:prstGeom>
        </p:spPr>
        <p:txBody>
          <a:bodyPr tIns="27432" bIns="27432" anchor="b" anchorCtr="0">
            <a:noAutofit/>
          </a:bodyPr>
          <a:lstStyle>
            <a:lvl1pPr>
              <a:defRPr sz="2400" b="1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Headlines are 24pt Arial Bold Title Case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2" hasCustomPrompt="1"/>
          </p:nvPr>
        </p:nvSpPr>
        <p:spPr>
          <a:xfrm>
            <a:off x="384047" y="1004285"/>
            <a:ext cx="8348472" cy="363176"/>
          </a:xfrm>
          <a:prstGeom prst="rect">
            <a:avLst/>
          </a:prstGeom>
        </p:spPr>
        <p:txBody>
          <a:bodyPr tIns="27432" bIns="27432">
            <a:spAutoFit/>
          </a:bodyPr>
          <a:lstStyle>
            <a:lvl1pPr marL="0" indent="0">
              <a:spcBef>
                <a:spcPts val="0"/>
              </a:spcBef>
              <a:buFontTx/>
              <a:buNone/>
              <a:defRPr sz="2000" b="0" i="0">
                <a:solidFill>
                  <a:schemeClr val="tx2"/>
                </a:solidFill>
                <a:latin typeface="+mj-lt"/>
              </a:defRPr>
            </a:lvl1pPr>
            <a:lvl2pPr marL="0" indent="0">
              <a:spcBef>
                <a:spcPts val="0"/>
              </a:spcBef>
              <a:buFontTx/>
              <a:buNone/>
              <a:defRPr sz="1600" b="0" i="1">
                <a:solidFill>
                  <a:schemeClr val="accent6"/>
                </a:solidFill>
              </a:defRPr>
            </a:lvl2pPr>
            <a:lvl3pPr marL="0" indent="0">
              <a:spcBef>
                <a:spcPts val="0"/>
              </a:spcBef>
              <a:buFontTx/>
              <a:buNone/>
              <a:defRPr sz="1600" b="0" i="1">
                <a:solidFill>
                  <a:schemeClr val="accent6"/>
                </a:solidFill>
              </a:defRPr>
            </a:lvl3pPr>
            <a:lvl4pPr marL="0" indent="0">
              <a:spcBef>
                <a:spcPts val="0"/>
              </a:spcBef>
              <a:buFontTx/>
              <a:buNone/>
              <a:defRPr sz="1600" b="0" i="1">
                <a:solidFill>
                  <a:schemeClr val="accent6"/>
                </a:solidFill>
              </a:defRPr>
            </a:lvl4pPr>
            <a:lvl5pPr marL="0" indent="0">
              <a:spcBef>
                <a:spcPts val="0"/>
              </a:spcBef>
              <a:buFontTx/>
              <a:buNone/>
              <a:defRPr sz="1600" b="0" i="1">
                <a:solidFill>
                  <a:schemeClr val="accent6"/>
                </a:solidFill>
              </a:defRPr>
            </a:lvl5pPr>
          </a:lstStyle>
          <a:p>
            <a:pPr lvl="0"/>
            <a:r>
              <a:rPr lang="en-US" dirty="0" smtClean="0"/>
              <a:t>Subheads are 20pt Arial sentence case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3"/>
          </p:nvPr>
        </p:nvSpPr>
        <p:spPr>
          <a:xfrm>
            <a:off x="2234275" y="6474690"/>
            <a:ext cx="6309360" cy="384048"/>
          </a:xfrm>
          <a:prstGeom prst="rect">
            <a:avLst/>
          </a:prstGeom>
        </p:spPr>
        <p:txBody>
          <a:bodyPr tIns="0"/>
          <a:lstStyle>
            <a:lvl1pPr algn="l">
              <a:defRPr sz="700" dirty="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Objekt 5" hidden="1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xmlns="" val="1028431937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p:oleObj spid="_x0000_s2061" name="think-cell Folie" r:id="rId3" imgW="360" imgH="360" progId="TCLayout.ActiveDocument.1">
              <p:embed/>
            </p:oleObj>
          </a:graphicData>
        </a:graphic>
      </p:graphicFrame>
      <p:sp>
        <p:nvSpPr>
          <p:cNvPr id="3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2234275" y="6473951"/>
            <a:ext cx="6309360" cy="384048"/>
          </a:xfrm>
          <a:prstGeom prst="rect">
            <a:avLst/>
          </a:prstGeom>
        </p:spPr>
        <p:txBody>
          <a:bodyPr tIns="0"/>
          <a:lstStyle>
            <a:lvl1pPr algn="l">
              <a:defRPr sz="700" dirty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>
          <a:xfrm>
            <a:off x="420257" y="6661729"/>
            <a:ext cx="318654" cy="140855"/>
          </a:xfrm>
          <a:prstGeom prst="rect">
            <a:avLst/>
          </a:prstGeom>
        </p:spPr>
        <p:txBody>
          <a:bodyPr/>
          <a:lstStyle>
            <a:lvl1pPr>
              <a:defRPr sz="40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Rectangle 4"/>
          <p:cNvSpPr/>
          <p:nvPr/>
        </p:nvSpPr>
        <p:spPr bwMode="white">
          <a:xfrm>
            <a:off x="332509" y="6650182"/>
            <a:ext cx="572655" cy="20781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dirty="0" err="1" smtClean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84047" y="122663"/>
            <a:ext cx="8348472" cy="896112"/>
          </a:xfrm>
          <a:prstGeom prst="rect">
            <a:avLst/>
          </a:prstGeom>
        </p:spPr>
        <p:txBody>
          <a:bodyPr tIns="27432" bIns="27432" anchor="b" anchorCtr="0">
            <a:noAutofit/>
          </a:bodyPr>
          <a:lstStyle>
            <a:lvl1pPr>
              <a:defRPr sz="2400" b="1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en-US" dirty="0" smtClean="0"/>
              <a:t>Headlines are 24pt Arial Bold Title Case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3"/>
          <p:cNvSpPr>
            <a:spLocks noGrp="1"/>
          </p:cNvSpPr>
          <p:nvPr>
            <p:ph type="dt" sz="half" idx="11"/>
          </p:nvPr>
        </p:nvSpPr>
        <p:spPr>
          <a:xfrm>
            <a:off x="420256" y="6675580"/>
            <a:ext cx="309418" cy="131618"/>
          </a:xfrm>
          <a:prstGeom prst="rect">
            <a:avLst/>
          </a:prstGeom>
        </p:spPr>
        <p:txBody>
          <a:bodyPr/>
          <a:lstStyle>
            <a:lvl1pPr>
              <a:defRPr sz="40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3" name="Rectangle 12"/>
          <p:cNvSpPr/>
          <p:nvPr/>
        </p:nvSpPr>
        <p:spPr bwMode="white">
          <a:xfrm>
            <a:off x="332509" y="6650182"/>
            <a:ext cx="572655" cy="20781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dirty="0" err="1" smtClean="0"/>
          </a:p>
        </p:txBody>
      </p:sp>
      <p:sp>
        <p:nvSpPr>
          <p:cNvPr id="29" name="Content Placeholder 28"/>
          <p:cNvSpPr>
            <a:spLocks noGrp="1"/>
          </p:cNvSpPr>
          <p:nvPr>
            <p:ph sz="quarter" idx="14" hasCustomPrompt="1"/>
          </p:nvPr>
        </p:nvSpPr>
        <p:spPr>
          <a:xfrm>
            <a:off x="4672583" y="1662977"/>
            <a:ext cx="4041648" cy="4572000"/>
          </a:xfrm>
          <a:prstGeom prst="rect">
            <a:avLst/>
          </a:prstGeom>
        </p:spPr>
        <p:txBody>
          <a:bodyPr/>
          <a:lstStyle>
            <a:lvl1pPr marL="171450" indent="-171450">
              <a:spcBef>
                <a:spcPts val="1000"/>
              </a:spcBef>
              <a:defRPr sz="1600">
                <a:solidFill>
                  <a:schemeClr val="tx2"/>
                </a:solidFill>
              </a:defRPr>
            </a:lvl1pPr>
            <a:lvl2pPr marL="400050" indent="-171450">
              <a:spcBef>
                <a:spcPts val="600"/>
              </a:spcBef>
              <a:buFont typeface="Arial" pitchFamily="34" charset="0"/>
              <a:buChar char="–"/>
              <a:defRPr sz="1600">
                <a:solidFill>
                  <a:schemeClr val="tx2"/>
                </a:solidFill>
              </a:defRPr>
            </a:lvl2pPr>
            <a:lvl3pPr marL="571500" indent="-171450">
              <a:spcBef>
                <a:spcPts val="600"/>
              </a:spcBef>
              <a:buFont typeface="Arial" pitchFamily="34" charset="0"/>
              <a:buChar char="–"/>
              <a:defRPr sz="1600">
                <a:solidFill>
                  <a:schemeClr val="tx2"/>
                </a:solidFill>
              </a:defRPr>
            </a:lvl3pPr>
            <a:lvl4pPr marL="742950" indent="-171450">
              <a:spcBef>
                <a:spcPts val="600"/>
              </a:spcBef>
              <a:buFont typeface="Arial" pitchFamily="34" charset="0"/>
              <a:buChar char="–"/>
              <a:defRPr sz="1600">
                <a:solidFill>
                  <a:schemeClr val="tx2"/>
                </a:solidFill>
              </a:defRPr>
            </a:lvl4pPr>
            <a:lvl5pPr marL="914400" indent="-171450">
              <a:spcBef>
                <a:spcPts val="600"/>
              </a:spcBef>
              <a:buFont typeface="Arial" panose="020B0604020202020204" pitchFamily="34" charset="0"/>
              <a:buChar char="–"/>
              <a:defRPr sz="16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16pt Arial bullet level 1</a:t>
            </a:r>
          </a:p>
          <a:p>
            <a:pPr lvl="1"/>
            <a:r>
              <a:rPr lang="en-US" dirty="0" smtClean="0"/>
              <a:t>16pt Arial bullet level 2</a:t>
            </a:r>
          </a:p>
          <a:p>
            <a:pPr lvl="2"/>
            <a:r>
              <a:rPr lang="en-US" dirty="0" smtClean="0"/>
              <a:t>16pt Arial bullet level 3</a:t>
            </a:r>
          </a:p>
          <a:p>
            <a:pPr lvl="3"/>
            <a:r>
              <a:rPr lang="en-US" dirty="0" smtClean="0"/>
              <a:t>16pt Arial bullet level 4</a:t>
            </a:r>
          </a:p>
          <a:p>
            <a:pPr lvl="4"/>
            <a:r>
              <a:rPr lang="en-US" dirty="0" smtClean="0"/>
              <a:t>16pt Arial bullet level 5</a:t>
            </a:r>
          </a:p>
        </p:txBody>
      </p:sp>
      <p:sp>
        <p:nvSpPr>
          <p:cNvPr id="27" name="Content Placeholder 26"/>
          <p:cNvSpPr>
            <a:spLocks noGrp="1"/>
          </p:cNvSpPr>
          <p:nvPr>
            <p:ph sz="quarter" idx="13" hasCustomPrompt="1"/>
          </p:nvPr>
        </p:nvSpPr>
        <p:spPr>
          <a:xfrm>
            <a:off x="384047" y="1662977"/>
            <a:ext cx="4038600" cy="4572000"/>
          </a:xfrm>
          <a:prstGeom prst="rect">
            <a:avLst/>
          </a:prstGeom>
        </p:spPr>
        <p:txBody>
          <a:bodyPr/>
          <a:lstStyle>
            <a:lvl1pPr marL="171450" indent="-171450">
              <a:spcBef>
                <a:spcPts val="1000"/>
              </a:spcBef>
              <a:defRPr sz="1600" b="0">
                <a:solidFill>
                  <a:schemeClr val="tx2"/>
                </a:solidFill>
              </a:defRPr>
            </a:lvl1pPr>
            <a:lvl2pPr marL="400050" indent="-171450">
              <a:spcBef>
                <a:spcPts val="600"/>
              </a:spcBef>
              <a:buFont typeface="Arial" pitchFamily="34" charset="0"/>
              <a:buChar char="–"/>
              <a:defRPr sz="1600">
                <a:solidFill>
                  <a:schemeClr val="tx2"/>
                </a:solidFill>
              </a:defRPr>
            </a:lvl2pPr>
            <a:lvl3pPr marL="571500" indent="-171450">
              <a:spcBef>
                <a:spcPts val="600"/>
              </a:spcBef>
              <a:buFont typeface="Arial" pitchFamily="34" charset="0"/>
              <a:buChar char="–"/>
              <a:defRPr sz="1600">
                <a:solidFill>
                  <a:schemeClr val="tx2"/>
                </a:solidFill>
              </a:defRPr>
            </a:lvl3pPr>
            <a:lvl4pPr marL="742950" indent="-171450">
              <a:spcBef>
                <a:spcPts val="600"/>
              </a:spcBef>
              <a:buFont typeface="Arial" pitchFamily="34" charset="0"/>
              <a:buChar char="–"/>
              <a:defRPr sz="1600">
                <a:solidFill>
                  <a:schemeClr val="tx2"/>
                </a:solidFill>
              </a:defRPr>
            </a:lvl4pPr>
            <a:lvl5pPr marL="914400" indent="-171450">
              <a:spcBef>
                <a:spcPts val="600"/>
              </a:spcBef>
              <a:buFont typeface="Arial" panose="020B0604020202020204" pitchFamily="34" charset="0"/>
              <a:buChar char="–"/>
              <a:defRPr sz="16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16pt Arial bullet level 1</a:t>
            </a:r>
          </a:p>
          <a:p>
            <a:pPr lvl="1"/>
            <a:r>
              <a:rPr lang="en-US" dirty="0" smtClean="0"/>
              <a:t>16pt Arial bullet level 2</a:t>
            </a:r>
          </a:p>
          <a:p>
            <a:pPr lvl="2"/>
            <a:r>
              <a:rPr lang="en-US" dirty="0" smtClean="0"/>
              <a:t>16pt Arial bullet level 3</a:t>
            </a:r>
          </a:p>
          <a:p>
            <a:pPr lvl="3"/>
            <a:r>
              <a:rPr lang="en-US" dirty="0" smtClean="0"/>
              <a:t>16pt Arial bullet level 4</a:t>
            </a:r>
          </a:p>
          <a:p>
            <a:pPr lvl="4"/>
            <a:r>
              <a:rPr lang="en-US" dirty="0" smtClean="0"/>
              <a:t>16pt Arial bullet level 5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84047" y="122663"/>
            <a:ext cx="8348472" cy="896112"/>
          </a:xfrm>
          <a:prstGeom prst="rect">
            <a:avLst/>
          </a:prstGeom>
        </p:spPr>
        <p:txBody>
          <a:bodyPr tIns="27432" bIns="27432" rtlCol="0" anchor="b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b="1" kern="1200" dirty="0" smtClean="0">
                <a:solidFill>
                  <a:schemeClr val="tx2"/>
                </a:solidFill>
                <a:latin typeface="+mn-lt"/>
                <a:ea typeface="+mj-ea"/>
                <a:cs typeface="+mj-cs"/>
              </a:defRPr>
            </a:lvl1pPr>
          </a:lstStyle>
          <a:p>
            <a:r>
              <a:rPr lang="en-US" dirty="0" smtClean="0"/>
              <a:t>Headlines are 24pt Arial Bold Title Case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quarter" idx="12" hasCustomPrompt="1"/>
          </p:nvPr>
        </p:nvSpPr>
        <p:spPr>
          <a:xfrm>
            <a:off x="384047" y="1004285"/>
            <a:ext cx="8348472" cy="363176"/>
          </a:xfrm>
          <a:prstGeom prst="rect">
            <a:avLst/>
          </a:prstGeom>
        </p:spPr>
        <p:txBody>
          <a:bodyPr tIns="27432" bIns="27432">
            <a:spAutoFit/>
          </a:bodyPr>
          <a:lstStyle>
            <a:lvl1pPr marL="0" indent="0">
              <a:spcBef>
                <a:spcPts val="0"/>
              </a:spcBef>
              <a:buNone/>
              <a:defRPr sz="2000" i="0">
                <a:solidFill>
                  <a:schemeClr val="tx2"/>
                </a:solidFill>
                <a:latin typeface="+mj-lt"/>
              </a:defRPr>
            </a:lvl1pPr>
            <a:lvl2pPr>
              <a:buNone/>
              <a:defRPr sz="1600" i="1">
                <a:solidFill>
                  <a:srgbClr val="414343"/>
                </a:solidFill>
              </a:defRPr>
            </a:lvl2pPr>
            <a:lvl3pPr>
              <a:buNone/>
              <a:defRPr sz="1600" i="1">
                <a:solidFill>
                  <a:srgbClr val="414343"/>
                </a:solidFill>
              </a:defRPr>
            </a:lvl3pPr>
            <a:lvl4pPr>
              <a:buNone/>
              <a:defRPr sz="1600" i="1">
                <a:solidFill>
                  <a:srgbClr val="414343"/>
                </a:solidFill>
              </a:defRPr>
            </a:lvl4pPr>
            <a:lvl5pPr>
              <a:buNone/>
              <a:defRPr sz="1600" i="1">
                <a:solidFill>
                  <a:srgbClr val="414343"/>
                </a:solidFill>
              </a:defRPr>
            </a:lvl5pPr>
          </a:lstStyle>
          <a:p>
            <a:pPr lvl="0"/>
            <a:r>
              <a:rPr lang="en-US" dirty="0" smtClean="0"/>
              <a:t>Subheads are 20pt Arial sentence case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5"/>
          </p:nvPr>
        </p:nvSpPr>
        <p:spPr>
          <a:xfrm>
            <a:off x="2234275" y="6473951"/>
            <a:ext cx="6309360" cy="384048"/>
          </a:xfrm>
          <a:prstGeom prst="rect">
            <a:avLst/>
          </a:prstGeom>
        </p:spPr>
        <p:txBody>
          <a:bodyPr tIns="0"/>
          <a:lstStyle>
            <a:lvl1pPr algn="l">
              <a:defRPr sz="700" dirty="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hre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5"/>
          <p:cNvSpPr>
            <a:spLocks noGrp="1"/>
          </p:cNvSpPr>
          <p:nvPr>
            <p:ph type="ftr" sz="quarter" idx="15"/>
          </p:nvPr>
        </p:nvSpPr>
        <p:spPr>
          <a:xfrm>
            <a:off x="2234275" y="6473951"/>
            <a:ext cx="6309360" cy="384048"/>
          </a:xfrm>
          <a:prstGeom prst="rect">
            <a:avLst/>
          </a:prstGeom>
        </p:spPr>
        <p:txBody>
          <a:bodyPr tIns="0"/>
          <a:lstStyle>
            <a:lvl1pPr algn="l">
              <a:defRPr sz="700" dirty="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1"/>
          </p:nvPr>
        </p:nvSpPr>
        <p:spPr>
          <a:xfrm>
            <a:off x="411018" y="6680201"/>
            <a:ext cx="337127" cy="140855"/>
          </a:xfrm>
          <a:prstGeom prst="rect">
            <a:avLst/>
          </a:prstGeom>
        </p:spPr>
        <p:txBody>
          <a:bodyPr/>
          <a:lstStyle>
            <a:lvl1pPr>
              <a:defRPr sz="40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5" name="Rectangle 14"/>
          <p:cNvSpPr/>
          <p:nvPr/>
        </p:nvSpPr>
        <p:spPr bwMode="white">
          <a:xfrm>
            <a:off x="332509" y="6650182"/>
            <a:ext cx="572655" cy="20781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dirty="0" err="1" smtClean="0"/>
          </a:p>
        </p:txBody>
      </p:sp>
      <p:sp>
        <p:nvSpPr>
          <p:cNvPr id="10" name="Content Placeholder 2"/>
          <p:cNvSpPr>
            <a:spLocks noGrp="1"/>
          </p:cNvSpPr>
          <p:nvPr>
            <p:ph sz="half" idx="14" hasCustomPrompt="1"/>
          </p:nvPr>
        </p:nvSpPr>
        <p:spPr>
          <a:xfrm>
            <a:off x="6062471" y="1662977"/>
            <a:ext cx="2667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171450" indent="-171450">
              <a:spcBef>
                <a:spcPts val="1000"/>
              </a:spcBef>
              <a:defRPr sz="1600">
                <a:solidFill>
                  <a:schemeClr val="tx2"/>
                </a:solidFill>
              </a:defRPr>
            </a:lvl1pPr>
            <a:lvl2pPr marL="396875" indent="-166688">
              <a:spcBef>
                <a:spcPts val="600"/>
              </a:spcBef>
              <a:buFont typeface="Arial" pitchFamily="34" charset="0"/>
              <a:buChar char="–"/>
              <a:defRPr sz="1600">
                <a:solidFill>
                  <a:schemeClr val="tx2"/>
                </a:solidFill>
              </a:defRPr>
            </a:lvl2pPr>
            <a:lvl3pPr marL="573088" indent="-176213">
              <a:spcBef>
                <a:spcPts val="600"/>
              </a:spcBef>
              <a:buFont typeface="Arial" pitchFamily="34" charset="0"/>
              <a:buChar char="–"/>
              <a:defRPr sz="1600">
                <a:solidFill>
                  <a:schemeClr val="tx2"/>
                </a:solidFill>
              </a:defRPr>
            </a:lvl3pPr>
            <a:lvl4pPr marL="738188" indent="-165100">
              <a:spcBef>
                <a:spcPts val="600"/>
              </a:spcBef>
              <a:buFont typeface="Arial" pitchFamily="34" charset="0"/>
              <a:buChar char="–"/>
              <a:defRPr sz="1600">
                <a:solidFill>
                  <a:schemeClr val="tx2"/>
                </a:solidFill>
              </a:defRPr>
            </a:lvl4pPr>
            <a:lvl5pPr marL="914400" indent="-176213">
              <a:spcBef>
                <a:spcPts val="600"/>
              </a:spcBef>
              <a:buFont typeface="Arial" panose="020B0604020202020204" pitchFamily="34" charset="0"/>
              <a:buChar char="–"/>
              <a:defRPr sz="1600">
                <a:solidFill>
                  <a:schemeClr val="tx2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16pt Arial bullet level 1</a:t>
            </a:r>
          </a:p>
          <a:p>
            <a:pPr lvl="1"/>
            <a:r>
              <a:rPr lang="en-US" dirty="0" smtClean="0"/>
              <a:t>16pt Arial bullet level 2</a:t>
            </a:r>
          </a:p>
          <a:p>
            <a:pPr lvl="2"/>
            <a:r>
              <a:rPr lang="en-US" dirty="0" smtClean="0"/>
              <a:t>16pt Arial bullet level 3</a:t>
            </a:r>
          </a:p>
          <a:p>
            <a:pPr lvl="3"/>
            <a:r>
              <a:rPr lang="en-US" dirty="0" smtClean="0"/>
              <a:t>16pt Arial bullet level 4</a:t>
            </a:r>
          </a:p>
          <a:p>
            <a:pPr lvl="4"/>
            <a:r>
              <a:rPr lang="en-US" dirty="0" smtClean="0"/>
              <a:t>16pt Arial bullet level 5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sz="half" idx="13" hasCustomPrompt="1"/>
          </p:nvPr>
        </p:nvSpPr>
        <p:spPr>
          <a:xfrm>
            <a:off x="3223259" y="1662977"/>
            <a:ext cx="2667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171450" indent="-171450">
              <a:spcBef>
                <a:spcPts val="1000"/>
              </a:spcBef>
              <a:defRPr sz="1600">
                <a:solidFill>
                  <a:schemeClr val="tx2"/>
                </a:solidFill>
              </a:defRPr>
            </a:lvl1pPr>
            <a:lvl2pPr marL="396875" indent="-166688">
              <a:spcBef>
                <a:spcPts val="600"/>
              </a:spcBef>
              <a:buFont typeface="Arial" pitchFamily="34" charset="0"/>
              <a:buChar char="–"/>
              <a:defRPr sz="1600">
                <a:solidFill>
                  <a:schemeClr val="tx2"/>
                </a:solidFill>
              </a:defRPr>
            </a:lvl2pPr>
            <a:lvl3pPr marL="573088" indent="-176213">
              <a:spcBef>
                <a:spcPts val="600"/>
              </a:spcBef>
              <a:buFont typeface="Arial" pitchFamily="34" charset="0"/>
              <a:buChar char="–"/>
              <a:defRPr sz="1600">
                <a:solidFill>
                  <a:schemeClr val="tx2"/>
                </a:solidFill>
              </a:defRPr>
            </a:lvl3pPr>
            <a:lvl4pPr marL="738188" indent="-165100">
              <a:spcBef>
                <a:spcPts val="600"/>
              </a:spcBef>
              <a:buFont typeface="Arial" pitchFamily="34" charset="0"/>
              <a:buChar char="–"/>
              <a:defRPr sz="1600">
                <a:solidFill>
                  <a:schemeClr val="tx2"/>
                </a:solidFill>
              </a:defRPr>
            </a:lvl4pPr>
            <a:lvl5pPr marL="914400" indent="-176213">
              <a:spcBef>
                <a:spcPts val="600"/>
              </a:spcBef>
              <a:buFont typeface="Arial" panose="020B0604020202020204" pitchFamily="34" charset="0"/>
              <a:buChar char="–"/>
              <a:defRPr sz="1600">
                <a:solidFill>
                  <a:schemeClr val="tx2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16pt Arial bullet level 1</a:t>
            </a:r>
          </a:p>
          <a:p>
            <a:pPr lvl="1"/>
            <a:r>
              <a:rPr lang="en-US" dirty="0" smtClean="0"/>
              <a:t>16pt Arial bullet level 2</a:t>
            </a:r>
          </a:p>
          <a:p>
            <a:pPr lvl="2"/>
            <a:r>
              <a:rPr lang="en-US" dirty="0" smtClean="0"/>
              <a:t>16pt Arial bullet level 3</a:t>
            </a:r>
          </a:p>
          <a:p>
            <a:pPr lvl="3"/>
            <a:r>
              <a:rPr lang="en-US" dirty="0" smtClean="0"/>
              <a:t>16pt Arial bullet level 4</a:t>
            </a:r>
          </a:p>
          <a:p>
            <a:pPr lvl="4"/>
            <a:r>
              <a:rPr lang="en-US" dirty="0" smtClean="0"/>
              <a:t>16pt Arial bullet level 5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384047" y="1662977"/>
            <a:ext cx="2667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171450" indent="-171450">
              <a:spcBef>
                <a:spcPts val="1000"/>
              </a:spcBef>
              <a:defRPr sz="1600">
                <a:solidFill>
                  <a:schemeClr val="tx2"/>
                </a:solidFill>
              </a:defRPr>
            </a:lvl1pPr>
            <a:lvl2pPr marL="396875" indent="-166688">
              <a:spcBef>
                <a:spcPts val="600"/>
              </a:spcBef>
              <a:buFont typeface="Arial" pitchFamily="34" charset="0"/>
              <a:buChar char="–"/>
              <a:defRPr sz="1600">
                <a:solidFill>
                  <a:schemeClr val="tx2"/>
                </a:solidFill>
              </a:defRPr>
            </a:lvl2pPr>
            <a:lvl3pPr marL="573088" indent="-176213">
              <a:spcBef>
                <a:spcPts val="600"/>
              </a:spcBef>
              <a:buFont typeface="Arial" pitchFamily="34" charset="0"/>
              <a:buChar char="–"/>
              <a:defRPr sz="1600">
                <a:solidFill>
                  <a:schemeClr val="tx2"/>
                </a:solidFill>
              </a:defRPr>
            </a:lvl3pPr>
            <a:lvl4pPr marL="738188" indent="-165100">
              <a:spcBef>
                <a:spcPts val="600"/>
              </a:spcBef>
              <a:buFont typeface="Arial" pitchFamily="34" charset="0"/>
              <a:buChar char="–"/>
              <a:defRPr sz="1600">
                <a:solidFill>
                  <a:schemeClr val="tx2"/>
                </a:solidFill>
              </a:defRPr>
            </a:lvl4pPr>
            <a:lvl5pPr marL="914400" indent="-176213">
              <a:spcBef>
                <a:spcPts val="600"/>
              </a:spcBef>
              <a:buFont typeface="Arial" panose="020B0604020202020204" pitchFamily="34" charset="0"/>
              <a:buChar char="–"/>
              <a:defRPr sz="1600">
                <a:solidFill>
                  <a:schemeClr val="tx2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16pt Arial bullet level 1</a:t>
            </a:r>
          </a:p>
          <a:p>
            <a:pPr lvl="1"/>
            <a:r>
              <a:rPr lang="en-US" dirty="0" smtClean="0"/>
              <a:t>16pt Arial bullet level 2</a:t>
            </a:r>
          </a:p>
          <a:p>
            <a:pPr lvl="2"/>
            <a:r>
              <a:rPr lang="en-US" dirty="0" smtClean="0"/>
              <a:t>16pt Arial bullet level 3</a:t>
            </a:r>
          </a:p>
          <a:p>
            <a:pPr lvl="3"/>
            <a:r>
              <a:rPr lang="en-US" dirty="0" smtClean="0"/>
              <a:t>16pt Arial bullet level 4</a:t>
            </a:r>
          </a:p>
          <a:p>
            <a:pPr lvl="4"/>
            <a:r>
              <a:rPr lang="en-US" dirty="0" smtClean="0"/>
              <a:t>16pt Arial bullet level 5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84047" y="122663"/>
            <a:ext cx="8348472" cy="896112"/>
          </a:xfrm>
          <a:prstGeom prst="rect">
            <a:avLst/>
          </a:prstGeom>
        </p:spPr>
        <p:txBody>
          <a:bodyPr tIns="27432" bIns="27432" rtlCol="0" anchor="b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b="1" kern="1200" dirty="0" smtClean="0">
                <a:solidFill>
                  <a:schemeClr val="tx2"/>
                </a:solidFill>
                <a:latin typeface="+mn-lt"/>
                <a:ea typeface="+mj-ea"/>
                <a:cs typeface="+mj-cs"/>
              </a:defRPr>
            </a:lvl1pPr>
          </a:lstStyle>
          <a:p>
            <a:r>
              <a:rPr lang="en-US" dirty="0" smtClean="0"/>
              <a:t>Headlines are 24pt Arial Bold Title Case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2" hasCustomPrompt="1"/>
          </p:nvPr>
        </p:nvSpPr>
        <p:spPr>
          <a:xfrm>
            <a:off x="384047" y="1004285"/>
            <a:ext cx="8348472" cy="363176"/>
          </a:xfrm>
          <a:prstGeom prst="rect">
            <a:avLst/>
          </a:prstGeom>
        </p:spPr>
        <p:txBody>
          <a:bodyPr tIns="27432" bIns="27432">
            <a:spAutoFit/>
          </a:bodyPr>
          <a:lstStyle>
            <a:lvl1pPr marL="0" indent="0">
              <a:spcBef>
                <a:spcPts val="0"/>
              </a:spcBef>
              <a:buFontTx/>
              <a:buNone/>
              <a:defRPr sz="2000" b="0" i="0">
                <a:solidFill>
                  <a:schemeClr val="tx2"/>
                </a:solidFill>
                <a:latin typeface="+mj-lt"/>
              </a:defRPr>
            </a:lvl1pPr>
            <a:lvl2pPr marL="0" indent="0">
              <a:spcBef>
                <a:spcPts val="0"/>
              </a:spcBef>
              <a:buFontTx/>
              <a:buNone/>
              <a:defRPr sz="1600" b="0" i="1">
                <a:solidFill>
                  <a:schemeClr val="accent6"/>
                </a:solidFill>
              </a:defRPr>
            </a:lvl2pPr>
            <a:lvl3pPr marL="0" indent="0">
              <a:spcBef>
                <a:spcPts val="0"/>
              </a:spcBef>
              <a:buFontTx/>
              <a:buNone/>
              <a:defRPr sz="1600" b="0" i="1">
                <a:solidFill>
                  <a:schemeClr val="accent6"/>
                </a:solidFill>
              </a:defRPr>
            </a:lvl3pPr>
            <a:lvl4pPr marL="0" indent="0">
              <a:spcBef>
                <a:spcPts val="0"/>
              </a:spcBef>
              <a:buFontTx/>
              <a:buNone/>
              <a:defRPr sz="1600" b="0" i="1">
                <a:solidFill>
                  <a:schemeClr val="accent6"/>
                </a:solidFill>
              </a:defRPr>
            </a:lvl4pPr>
            <a:lvl5pPr marL="0" indent="0">
              <a:spcBef>
                <a:spcPts val="0"/>
              </a:spcBef>
              <a:buFontTx/>
              <a:buNone/>
              <a:defRPr sz="1600" b="0" i="1">
                <a:solidFill>
                  <a:schemeClr val="accent6"/>
                </a:solidFill>
              </a:defRPr>
            </a:lvl5pPr>
          </a:lstStyle>
          <a:p>
            <a:pPr lvl="0"/>
            <a:r>
              <a:rPr lang="en-US" dirty="0" smtClean="0"/>
              <a:t>Subheads are 20pt Arial sentence case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kt 3" hidden="1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xmlns="" val="1916935565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p:oleObj spid="_x0000_s3085" name="think-cell Folie" r:id="rId3" imgW="360" imgH="360" progId="TCLayout.ActiveDocument.1">
              <p:embed/>
            </p:oleObj>
          </a:graphicData>
        </a:graphic>
      </p:graphicFrame>
      <p:sp>
        <p:nvSpPr>
          <p:cNvPr id="3" name="Date Placeholder 3"/>
          <p:cNvSpPr>
            <a:spLocks noGrp="1"/>
          </p:cNvSpPr>
          <p:nvPr>
            <p:ph type="dt" sz="half" idx="11"/>
          </p:nvPr>
        </p:nvSpPr>
        <p:spPr>
          <a:xfrm>
            <a:off x="457200" y="6666343"/>
            <a:ext cx="272473" cy="150091"/>
          </a:xfrm>
          <a:prstGeom prst="rect">
            <a:avLst/>
          </a:prstGeom>
        </p:spPr>
        <p:txBody>
          <a:bodyPr/>
          <a:lstStyle>
            <a:lvl1pPr>
              <a:defRPr sz="40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Rectangle 4"/>
          <p:cNvSpPr/>
          <p:nvPr/>
        </p:nvSpPr>
        <p:spPr bwMode="white">
          <a:xfrm>
            <a:off x="332509" y="6650182"/>
            <a:ext cx="572655" cy="20781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dirty="0" err="1" smtClean="0"/>
          </a:p>
        </p:txBody>
      </p:sp>
      <p:sp>
        <p:nvSpPr>
          <p:cNvPr id="2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2234275" y="6473951"/>
            <a:ext cx="6309360" cy="384048"/>
          </a:xfrm>
          <a:prstGeom prst="rect">
            <a:avLst/>
          </a:prstGeom>
        </p:spPr>
        <p:txBody>
          <a:bodyPr tIns="0"/>
          <a:lstStyle>
            <a:lvl1pPr algn="l">
              <a:defRPr sz="700" dirty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6" Type="http://schemas.openxmlformats.org/officeDocument/2006/relationships/vmlDrawing" Target="../drawings/vmlDrawing1.v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kt 1" hidden="1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xmlns="" val="2501719973"/>
              </p:ext>
            </p:extLst>
          </p:nvPr>
        </p:nvGraphicFramePr>
        <p:xfrm>
          <a:off x="1587" y="1588"/>
          <a:ext cx="1587" cy="1587"/>
        </p:xfrm>
        <a:graphic>
          <a:graphicData uri="http://schemas.openxmlformats.org/presentationml/2006/ole">
            <p:oleObj spid="_x0000_s1037" name="think-cell Folie" r:id="rId17" imgW="360" imgH="360" progId="TCLayout.ActiveDocument.1">
              <p:embed/>
            </p:oleObj>
          </a:graphicData>
        </a:graphic>
      </p:graphicFrame>
      <p:sp>
        <p:nvSpPr>
          <p:cNvPr id="15" name="Slide Number Placeholder 6"/>
          <p:cNvSpPr txBox="1">
            <a:spLocks/>
          </p:cNvSpPr>
          <p:nvPr/>
        </p:nvSpPr>
        <p:spPr>
          <a:xfrm>
            <a:off x="8158171" y="6424615"/>
            <a:ext cx="762000" cy="22860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CFA4524-850C-6D4F-85BC-70D4F7341579}" type="slidenum">
              <a:rPr kumimoji="0" lang="en-US" sz="1000" b="1" i="0" u="none" strike="noStrike" kern="120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‹Nr.›</a:t>
            </a:fld>
            <a:endParaRPr kumimoji="0" lang="en-US" sz="10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pSp>
        <p:nvGrpSpPr>
          <p:cNvPr id="4" name="Group 3"/>
          <p:cNvGrpSpPr/>
          <p:nvPr userDrawn="1"/>
        </p:nvGrpSpPr>
        <p:grpSpPr bwMode="gray">
          <a:xfrm>
            <a:off x="449977" y="6346861"/>
            <a:ext cx="1332641" cy="289100"/>
            <a:chOff x="4813445" y="5397500"/>
            <a:chExt cx="2736850" cy="593725"/>
          </a:xfrm>
        </p:grpSpPr>
        <p:sp>
          <p:nvSpPr>
            <p:cNvPr id="6" name="Freeform 5"/>
            <p:cNvSpPr>
              <a:spLocks noEditPoints="1"/>
            </p:cNvSpPr>
            <p:nvPr userDrawn="1"/>
          </p:nvSpPr>
          <p:spPr bwMode="gray">
            <a:xfrm>
              <a:off x="5526232" y="5549900"/>
              <a:ext cx="1927225" cy="301625"/>
            </a:xfrm>
            <a:custGeom>
              <a:avLst/>
              <a:gdLst>
                <a:gd name="T0" fmla="*/ 64 w 1231"/>
                <a:gd name="T1" fmla="*/ 183 h 191"/>
                <a:gd name="T2" fmla="*/ 18 w 1231"/>
                <a:gd name="T3" fmla="*/ 18 h 191"/>
                <a:gd name="T4" fmla="*/ 127 w 1231"/>
                <a:gd name="T5" fmla="*/ 92 h 191"/>
                <a:gd name="T6" fmla="*/ 121 w 1231"/>
                <a:gd name="T7" fmla="*/ 191 h 191"/>
                <a:gd name="T8" fmla="*/ 22 w 1231"/>
                <a:gd name="T9" fmla="*/ 92 h 191"/>
                <a:gd name="T10" fmla="*/ 87 w 1231"/>
                <a:gd name="T11" fmla="*/ 156 h 191"/>
                <a:gd name="T12" fmla="*/ 99 w 1231"/>
                <a:gd name="T13" fmla="*/ 142 h 191"/>
                <a:gd name="T14" fmla="*/ 64 w 1231"/>
                <a:gd name="T15" fmla="*/ 20 h 191"/>
                <a:gd name="T16" fmla="*/ 152 w 1231"/>
                <a:gd name="T17" fmla="*/ 136 h 191"/>
                <a:gd name="T18" fmla="*/ 172 w 1231"/>
                <a:gd name="T19" fmla="*/ 133 h 191"/>
                <a:gd name="T20" fmla="*/ 230 w 1231"/>
                <a:gd name="T21" fmla="*/ 56 h 191"/>
                <a:gd name="T22" fmla="*/ 231 w 1231"/>
                <a:gd name="T23" fmla="*/ 182 h 191"/>
                <a:gd name="T24" fmla="*/ 301 w 1231"/>
                <a:gd name="T25" fmla="*/ 182 h 191"/>
                <a:gd name="T26" fmla="*/ 281 w 1231"/>
                <a:gd name="T27" fmla="*/ 56 h 191"/>
                <a:gd name="T28" fmla="*/ 301 w 1231"/>
                <a:gd name="T29" fmla="*/ 182 h 191"/>
                <a:gd name="T30" fmla="*/ 280 w 1231"/>
                <a:gd name="T31" fmla="*/ 1 h 191"/>
                <a:gd name="T32" fmla="*/ 430 w 1231"/>
                <a:gd name="T33" fmla="*/ 182 h 191"/>
                <a:gd name="T34" fmla="*/ 381 w 1231"/>
                <a:gd name="T35" fmla="*/ 73 h 191"/>
                <a:gd name="T36" fmla="*/ 331 w 1231"/>
                <a:gd name="T37" fmla="*/ 182 h 191"/>
                <a:gd name="T38" fmla="*/ 352 w 1231"/>
                <a:gd name="T39" fmla="*/ 68 h 191"/>
                <a:gd name="T40" fmla="*/ 430 w 1231"/>
                <a:gd name="T41" fmla="*/ 102 h 191"/>
                <a:gd name="T42" fmla="*/ 529 w 1231"/>
                <a:gd name="T43" fmla="*/ 182 h 191"/>
                <a:gd name="T44" fmla="*/ 550 w 1231"/>
                <a:gd name="T45" fmla="*/ 56 h 191"/>
                <a:gd name="T46" fmla="*/ 551 w 1231"/>
                <a:gd name="T47" fmla="*/ 24 h 191"/>
                <a:gd name="T48" fmla="*/ 551 w 1231"/>
                <a:gd name="T49" fmla="*/ 1 h 191"/>
                <a:gd name="T50" fmla="*/ 631 w 1231"/>
                <a:gd name="T51" fmla="*/ 119 h 191"/>
                <a:gd name="T52" fmla="*/ 735 w 1231"/>
                <a:gd name="T53" fmla="*/ 125 h 191"/>
                <a:gd name="T54" fmla="*/ 718 w 1231"/>
                <a:gd name="T55" fmla="*/ 151 h 191"/>
                <a:gd name="T56" fmla="*/ 732 w 1231"/>
                <a:gd name="T57" fmla="*/ 164 h 191"/>
                <a:gd name="T58" fmla="*/ 714 w 1231"/>
                <a:gd name="T59" fmla="*/ 109 h 191"/>
                <a:gd name="T60" fmla="*/ 655 w 1231"/>
                <a:gd name="T61" fmla="*/ 90 h 191"/>
                <a:gd name="T62" fmla="*/ 746 w 1231"/>
                <a:gd name="T63" fmla="*/ 165 h 191"/>
                <a:gd name="T64" fmla="*/ 760 w 1231"/>
                <a:gd name="T65" fmla="*/ 151 h 191"/>
                <a:gd name="T66" fmla="*/ 809 w 1231"/>
                <a:gd name="T67" fmla="*/ 128 h 191"/>
                <a:gd name="T68" fmla="*/ 798 w 1231"/>
                <a:gd name="T69" fmla="*/ 55 h 191"/>
                <a:gd name="T70" fmla="*/ 830 w 1231"/>
                <a:gd name="T71" fmla="*/ 83 h 191"/>
                <a:gd name="T72" fmla="*/ 771 w 1231"/>
                <a:gd name="T73" fmla="*/ 92 h 191"/>
                <a:gd name="T74" fmla="*/ 849 w 1231"/>
                <a:gd name="T75" fmla="*/ 144 h 191"/>
                <a:gd name="T76" fmla="*/ 872 w 1231"/>
                <a:gd name="T77" fmla="*/ 182 h 191"/>
                <a:gd name="T78" fmla="*/ 894 w 1231"/>
                <a:gd name="T79" fmla="*/ 2 h 191"/>
                <a:gd name="T80" fmla="*/ 1085 w 1231"/>
                <a:gd name="T81" fmla="*/ 182 h 191"/>
                <a:gd name="T82" fmla="*/ 1017 w 1231"/>
                <a:gd name="T83" fmla="*/ 154 h 191"/>
                <a:gd name="T84" fmla="*/ 952 w 1231"/>
                <a:gd name="T85" fmla="*/ 182 h 191"/>
                <a:gd name="T86" fmla="*/ 951 w 1231"/>
                <a:gd name="T87" fmla="*/ 2 h 191"/>
                <a:gd name="T88" fmla="*/ 1064 w 1231"/>
                <a:gd name="T89" fmla="*/ 2 h 191"/>
                <a:gd name="T90" fmla="*/ 1168 w 1231"/>
                <a:gd name="T91" fmla="*/ 183 h 191"/>
                <a:gd name="T92" fmla="*/ 1120 w 1231"/>
                <a:gd name="T93" fmla="*/ 144 h 191"/>
                <a:gd name="T94" fmla="*/ 1209 w 1231"/>
                <a:gd name="T95" fmla="*/ 132 h 191"/>
                <a:gd name="T96" fmla="*/ 1158 w 1231"/>
                <a:gd name="T97" fmla="*/ 99 h 191"/>
                <a:gd name="T98" fmla="*/ 1169 w 1231"/>
                <a:gd name="T99" fmla="*/ 0 h 191"/>
                <a:gd name="T100" fmla="*/ 1209 w 1231"/>
                <a:gd name="T101" fmla="*/ 35 h 191"/>
                <a:gd name="T102" fmla="*/ 1132 w 1231"/>
                <a:gd name="T103" fmla="*/ 51 h 191"/>
                <a:gd name="T104" fmla="*/ 1182 w 1231"/>
                <a:gd name="T105" fmla="*/ 83 h 191"/>
                <a:gd name="T106" fmla="*/ 1168 w 1231"/>
                <a:gd name="T107" fmla="*/ 183 h 191"/>
                <a:gd name="T108" fmla="*/ 462 w 1231"/>
                <a:gd name="T109" fmla="*/ 147 h 191"/>
                <a:gd name="T110" fmla="*/ 446 w 1231"/>
                <a:gd name="T111" fmla="*/ 56 h 191"/>
                <a:gd name="T112" fmla="*/ 482 w 1231"/>
                <a:gd name="T113" fmla="*/ 19 h 191"/>
                <a:gd name="T114" fmla="*/ 509 w 1231"/>
                <a:gd name="T115" fmla="*/ 73 h 191"/>
                <a:gd name="T116" fmla="*/ 498 w 1231"/>
                <a:gd name="T117" fmla="*/ 164 h 191"/>
                <a:gd name="T118" fmla="*/ 499 w 1231"/>
                <a:gd name="T119" fmla="*/ 182 h 191"/>
                <a:gd name="T120" fmla="*/ 579 w 1231"/>
                <a:gd name="T121" fmla="*/ 148 h 191"/>
                <a:gd name="T122" fmla="*/ 600 w 1231"/>
                <a:gd name="T123" fmla="*/ 147 h 191"/>
                <a:gd name="T124" fmla="*/ 616 w 1231"/>
                <a:gd name="T125" fmla="*/ 165 h 1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1231" h="191">
                  <a:moveTo>
                    <a:pt x="121" y="191"/>
                  </a:moveTo>
                  <a:cubicBezTo>
                    <a:pt x="102" y="171"/>
                    <a:pt x="102" y="171"/>
                    <a:pt x="102" y="171"/>
                  </a:cubicBezTo>
                  <a:cubicBezTo>
                    <a:pt x="91" y="179"/>
                    <a:pt x="78" y="183"/>
                    <a:pt x="64" y="183"/>
                  </a:cubicBezTo>
                  <a:cubicBezTo>
                    <a:pt x="46" y="183"/>
                    <a:pt x="30" y="177"/>
                    <a:pt x="18" y="165"/>
                  </a:cubicBezTo>
                  <a:cubicBezTo>
                    <a:pt x="1" y="148"/>
                    <a:pt x="0" y="131"/>
                    <a:pt x="0" y="92"/>
                  </a:cubicBezTo>
                  <a:cubicBezTo>
                    <a:pt x="0" y="52"/>
                    <a:pt x="1" y="35"/>
                    <a:pt x="18" y="18"/>
                  </a:cubicBezTo>
                  <a:cubicBezTo>
                    <a:pt x="30" y="6"/>
                    <a:pt x="46" y="0"/>
                    <a:pt x="64" y="0"/>
                  </a:cubicBezTo>
                  <a:cubicBezTo>
                    <a:pt x="82" y="0"/>
                    <a:pt x="97" y="6"/>
                    <a:pt x="109" y="18"/>
                  </a:cubicBezTo>
                  <a:cubicBezTo>
                    <a:pt x="125" y="35"/>
                    <a:pt x="127" y="50"/>
                    <a:pt x="127" y="92"/>
                  </a:cubicBezTo>
                  <a:cubicBezTo>
                    <a:pt x="127" y="125"/>
                    <a:pt x="126" y="143"/>
                    <a:pt x="115" y="158"/>
                  </a:cubicBezTo>
                  <a:cubicBezTo>
                    <a:pt x="135" y="178"/>
                    <a:pt x="135" y="178"/>
                    <a:pt x="135" y="178"/>
                  </a:cubicBezTo>
                  <a:lnTo>
                    <a:pt x="121" y="191"/>
                  </a:lnTo>
                  <a:close/>
                  <a:moveTo>
                    <a:pt x="64" y="20"/>
                  </a:moveTo>
                  <a:cubicBezTo>
                    <a:pt x="52" y="20"/>
                    <a:pt x="41" y="24"/>
                    <a:pt x="34" y="32"/>
                  </a:cubicBezTo>
                  <a:cubicBezTo>
                    <a:pt x="23" y="42"/>
                    <a:pt x="22" y="54"/>
                    <a:pt x="22" y="92"/>
                  </a:cubicBezTo>
                  <a:cubicBezTo>
                    <a:pt x="22" y="129"/>
                    <a:pt x="23" y="141"/>
                    <a:pt x="34" y="152"/>
                  </a:cubicBezTo>
                  <a:cubicBezTo>
                    <a:pt x="41" y="159"/>
                    <a:pt x="52" y="164"/>
                    <a:pt x="64" y="164"/>
                  </a:cubicBezTo>
                  <a:cubicBezTo>
                    <a:pt x="73" y="164"/>
                    <a:pt x="80" y="161"/>
                    <a:pt x="87" y="156"/>
                  </a:cubicBezTo>
                  <a:cubicBezTo>
                    <a:pt x="64" y="134"/>
                    <a:pt x="64" y="134"/>
                    <a:pt x="64" y="134"/>
                  </a:cubicBezTo>
                  <a:cubicBezTo>
                    <a:pt x="78" y="121"/>
                    <a:pt x="78" y="121"/>
                    <a:pt x="78" y="121"/>
                  </a:cubicBezTo>
                  <a:cubicBezTo>
                    <a:pt x="99" y="142"/>
                    <a:pt x="99" y="142"/>
                    <a:pt x="99" y="142"/>
                  </a:cubicBezTo>
                  <a:cubicBezTo>
                    <a:pt x="105" y="132"/>
                    <a:pt x="105" y="118"/>
                    <a:pt x="105" y="92"/>
                  </a:cubicBezTo>
                  <a:cubicBezTo>
                    <a:pt x="105" y="54"/>
                    <a:pt x="104" y="42"/>
                    <a:pt x="93" y="32"/>
                  </a:cubicBezTo>
                  <a:cubicBezTo>
                    <a:pt x="86" y="24"/>
                    <a:pt x="75" y="20"/>
                    <a:pt x="64" y="20"/>
                  </a:cubicBezTo>
                  <a:close/>
                  <a:moveTo>
                    <a:pt x="197" y="183"/>
                  </a:moveTo>
                  <a:cubicBezTo>
                    <a:pt x="184" y="183"/>
                    <a:pt x="172" y="179"/>
                    <a:pt x="165" y="171"/>
                  </a:cubicBezTo>
                  <a:cubicBezTo>
                    <a:pt x="156" y="163"/>
                    <a:pt x="152" y="151"/>
                    <a:pt x="152" y="136"/>
                  </a:cubicBezTo>
                  <a:cubicBezTo>
                    <a:pt x="152" y="56"/>
                    <a:pt x="152" y="56"/>
                    <a:pt x="152" y="56"/>
                  </a:cubicBezTo>
                  <a:cubicBezTo>
                    <a:pt x="172" y="56"/>
                    <a:pt x="172" y="56"/>
                    <a:pt x="172" y="56"/>
                  </a:cubicBezTo>
                  <a:cubicBezTo>
                    <a:pt x="172" y="133"/>
                    <a:pt x="172" y="133"/>
                    <a:pt x="172" y="133"/>
                  </a:cubicBezTo>
                  <a:cubicBezTo>
                    <a:pt x="172" y="154"/>
                    <a:pt x="182" y="165"/>
                    <a:pt x="201" y="165"/>
                  </a:cubicBezTo>
                  <a:cubicBezTo>
                    <a:pt x="220" y="165"/>
                    <a:pt x="230" y="153"/>
                    <a:pt x="230" y="133"/>
                  </a:cubicBezTo>
                  <a:cubicBezTo>
                    <a:pt x="230" y="56"/>
                    <a:pt x="230" y="56"/>
                    <a:pt x="230" y="56"/>
                  </a:cubicBezTo>
                  <a:cubicBezTo>
                    <a:pt x="251" y="56"/>
                    <a:pt x="251" y="56"/>
                    <a:pt x="251" y="56"/>
                  </a:cubicBezTo>
                  <a:cubicBezTo>
                    <a:pt x="251" y="182"/>
                    <a:pt x="251" y="182"/>
                    <a:pt x="251" y="182"/>
                  </a:cubicBezTo>
                  <a:cubicBezTo>
                    <a:pt x="231" y="182"/>
                    <a:pt x="231" y="182"/>
                    <a:pt x="231" y="182"/>
                  </a:cubicBezTo>
                  <a:cubicBezTo>
                    <a:pt x="231" y="170"/>
                    <a:pt x="231" y="170"/>
                    <a:pt x="231" y="170"/>
                  </a:cubicBezTo>
                  <a:cubicBezTo>
                    <a:pt x="222" y="178"/>
                    <a:pt x="210" y="183"/>
                    <a:pt x="197" y="183"/>
                  </a:cubicBezTo>
                  <a:close/>
                  <a:moveTo>
                    <a:pt x="301" y="182"/>
                  </a:moveTo>
                  <a:cubicBezTo>
                    <a:pt x="281" y="182"/>
                    <a:pt x="281" y="182"/>
                    <a:pt x="281" y="182"/>
                  </a:cubicBezTo>
                  <a:cubicBezTo>
                    <a:pt x="281" y="115"/>
                    <a:pt x="281" y="115"/>
                    <a:pt x="281" y="115"/>
                  </a:cubicBezTo>
                  <a:cubicBezTo>
                    <a:pt x="281" y="56"/>
                    <a:pt x="281" y="56"/>
                    <a:pt x="281" y="56"/>
                  </a:cubicBezTo>
                  <a:cubicBezTo>
                    <a:pt x="301" y="56"/>
                    <a:pt x="301" y="56"/>
                    <a:pt x="301" y="56"/>
                  </a:cubicBezTo>
                  <a:cubicBezTo>
                    <a:pt x="301" y="114"/>
                    <a:pt x="301" y="114"/>
                    <a:pt x="301" y="114"/>
                  </a:cubicBezTo>
                  <a:lnTo>
                    <a:pt x="301" y="182"/>
                  </a:lnTo>
                  <a:close/>
                  <a:moveTo>
                    <a:pt x="303" y="24"/>
                  </a:moveTo>
                  <a:cubicBezTo>
                    <a:pt x="280" y="24"/>
                    <a:pt x="280" y="24"/>
                    <a:pt x="280" y="24"/>
                  </a:cubicBezTo>
                  <a:cubicBezTo>
                    <a:pt x="280" y="1"/>
                    <a:pt x="280" y="1"/>
                    <a:pt x="280" y="1"/>
                  </a:cubicBezTo>
                  <a:cubicBezTo>
                    <a:pt x="303" y="1"/>
                    <a:pt x="303" y="1"/>
                    <a:pt x="303" y="1"/>
                  </a:cubicBezTo>
                  <a:lnTo>
                    <a:pt x="303" y="24"/>
                  </a:lnTo>
                  <a:close/>
                  <a:moveTo>
                    <a:pt x="430" y="182"/>
                  </a:moveTo>
                  <a:cubicBezTo>
                    <a:pt x="410" y="182"/>
                    <a:pt x="410" y="182"/>
                    <a:pt x="410" y="182"/>
                  </a:cubicBezTo>
                  <a:cubicBezTo>
                    <a:pt x="410" y="105"/>
                    <a:pt x="410" y="105"/>
                    <a:pt x="410" y="105"/>
                  </a:cubicBezTo>
                  <a:cubicBezTo>
                    <a:pt x="410" y="85"/>
                    <a:pt x="399" y="73"/>
                    <a:pt x="381" y="73"/>
                  </a:cubicBezTo>
                  <a:cubicBezTo>
                    <a:pt x="362" y="73"/>
                    <a:pt x="352" y="85"/>
                    <a:pt x="352" y="105"/>
                  </a:cubicBezTo>
                  <a:cubicBezTo>
                    <a:pt x="352" y="182"/>
                    <a:pt x="352" y="182"/>
                    <a:pt x="352" y="182"/>
                  </a:cubicBezTo>
                  <a:cubicBezTo>
                    <a:pt x="331" y="182"/>
                    <a:pt x="331" y="182"/>
                    <a:pt x="331" y="182"/>
                  </a:cubicBezTo>
                  <a:cubicBezTo>
                    <a:pt x="331" y="56"/>
                    <a:pt x="331" y="56"/>
                    <a:pt x="331" y="56"/>
                  </a:cubicBezTo>
                  <a:cubicBezTo>
                    <a:pt x="352" y="56"/>
                    <a:pt x="352" y="56"/>
                    <a:pt x="352" y="56"/>
                  </a:cubicBezTo>
                  <a:cubicBezTo>
                    <a:pt x="352" y="68"/>
                    <a:pt x="352" y="68"/>
                    <a:pt x="352" y="68"/>
                  </a:cubicBezTo>
                  <a:cubicBezTo>
                    <a:pt x="360" y="59"/>
                    <a:pt x="372" y="55"/>
                    <a:pt x="385" y="55"/>
                  </a:cubicBezTo>
                  <a:cubicBezTo>
                    <a:pt x="398" y="55"/>
                    <a:pt x="409" y="59"/>
                    <a:pt x="417" y="67"/>
                  </a:cubicBezTo>
                  <a:cubicBezTo>
                    <a:pt x="426" y="75"/>
                    <a:pt x="430" y="87"/>
                    <a:pt x="430" y="102"/>
                  </a:cubicBezTo>
                  <a:lnTo>
                    <a:pt x="430" y="182"/>
                  </a:lnTo>
                  <a:close/>
                  <a:moveTo>
                    <a:pt x="550" y="182"/>
                  </a:moveTo>
                  <a:cubicBezTo>
                    <a:pt x="529" y="182"/>
                    <a:pt x="529" y="182"/>
                    <a:pt x="529" y="182"/>
                  </a:cubicBezTo>
                  <a:cubicBezTo>
                    <a:pt x="529" y="113"/>
                    <a:pt x="529" y="113"/>
                    <a:pt x="529" y="113"/>
                  </a:cubicBezTo>
                  <a:cubicBezTo>
                    <a:pt x="529" y="56"/>
                    <a:pt x="529" y="56"/>
                    <a:pt x="529" y="56"/>
                  </a:cubicBezTo>
                  <a:cubicBezTo>
                    <a:pt x="550" y="56"/>
                    <a:pt x="550" y="56"/>
                    <a:pt x="550" y="56"/>
                  </a:cubicBezTo>
                  <a:cubicBezTo>
                    <a:pt x="550" y="113"/>
                    <a:pt x="550" y="113"/>
                    <a:pt x="550" y="113"/>
                  </a:cubicBezTo>
                  <a:lnTo>
                    <a:pt x="550" y="182"/>
                  </a:lnTo>
                  <a:close/>
                  <a:moveTo>
                    <a:pt x="551" y="24"/>
                  </a:moveTo>
                  <a:cubicBezTo>
                    <a:pt x="528" y="24"/>
                    <a:pt x="528" y="24"/>
                    <a:pt x="528" y="24"/>
                  </a:cubicBezTo>
                  <a:cubicBezTo>
                    <a:pt x="528" y="1"/>
                    <a:pt x="528" y="1"/>
                    <a:pt x="528" y="1"/>
                  </a:cubicBezTo>
                  <a:cubicBezTo>
                    <a:pt x="551" y="1"/>
                    <a:pt x="551" y="1"/>
                    <a:pt x="551" y="1"/>
                  </a:cubicBezTo>
                  <a:lnTo>
                    <a:pt x="551" y="24"/>
                  </a:lnTo>
                  <a:close/>
                  <a:moveTo>
                    <a:pt x="686" y="183"/>
                  </a:moveTo>
                  <a:cubicBezTo>
                    <a:pt x="651" y="183"/>
                    <a:pt x="631" y="160"/>
                    <a:pt x="631" y="119"/>
                  </a:cubicBezTo>
                  <a:cubicBezTo>
                    <a:pt x="631" y="79"/>
                    <a:pt x="651" y="55"/>
                    <a:pt x="683" y="55"/>
                  </a:cubicBezTo>
                  <a:cubicBezTo>
                    <a:pt x="715" y="55"/>
                    <a:pt x="735" y="78"/>
                    <a:pt x="735" y="116"/>
                  </a:cubicBezTo>
                  <a:cubicBezTo>
                    <a:pt x="735" y="125"/>
                    <a:pt x="735" y="125"/>
                    <a:pt x="735" y="125"/>
                  </a:cubicBezTo>
                  <a:cubicBezTo>
                    <a:pt x="652" y="125"/>
                    <a:pt x="652" y="125"/>
                    <a:pt x="652" y="125"/>
                  </a:cubicBezTo>
                  <a:cubicBezTo>
                    <a:pt x="652" y="151"/>
                    <a:pt x="664" y="165"/>
                    <a:pt x="687" y="165"/>
                  </a:cubicBezTo>
                  <a:cubicBezTo>
                    <a:pt x="700" y="165"/>
                    <a:pt x="708" y="161"/>
                    <a:pt x="718" y="151"/>
                  </a:cubicBezTo>
                  <a:cubicBezTo>
                    <a:pt x="719" y="150"/>
                    <a:pt x="719" y="150"/>
                    <a:pt x="719" y="150"/>
                  </a:cubicBezTo>
                  <a:cubicBezTo>
                    <a:pt x="733" y="163"/>
                    <a:pt x="733" y="163"/>
                    <a:pt x="733" y="163"/>
                  </a:cubicBezTo>
                  <a:cubicBezTo>
                    <a:pt x="732" y="164"/>
                    <a:pt x="732" y="164"/>
                    <a:pt x="732" y="164"/>
                  </a:cubicBezTo>
                  <a:cubicBezTo>
                    <a:pt x="720" y="176"/>
                    <a:pt x="708" y="183"/>
                    <a:pt x="686" y="183"/>
                  </a:cubicBezTo>
                  <a:close/>
                  <a:moveTo>
                    <a:pt x="652" y="109"/>
                  </a:moveTo>
                  <a:cubicBezTo>
                    <a:pt x="714" y="109"/>
                    <a:pt x="714" y="109"/>
                    <a:pt x="714" y="109"/>
                  </a:cubicBezTo>
                  <a:cubicBezTo>
                    <a:pt x="713" y="100"/>
                    <a:pt x="713" y="96"/>
                    <a:pt x="710" y="90"/>
                  </a:cubicBezTo>
                  <a:cubicBezTo>
                    <a:pt x="705" y="79"/>
                    <a:pt x="695" y="73"/>
                    <a:pt x="683" y="73"/>
                  </a:cubicBezTo>
                  <a:cubicBezTo>
                    <a:pt x="671" y="73"/>
                    <a:pt x="661" y="79"/>
                    <a:pt x="655" y="90"/>
                  </a:cubicBezTo>
                  <a:cubicBezTo>
                    <a:pt x="653" y="96"/>
                    <a:pt x="652" y="100"/>
                    <a:pt x="652" y="109"/>
                  </a:cubicBezTo>
                  <a:close/>
                  <a:moveTo>
                    <a:pt x="798" y="183"/>
                  </a:moveTo>
                  <a:cubicBezTo>
                    <a:pt x="775" y="183"/>
                    <a:pt x="759" y="178"/>
                    <a:pt x="746" y="165"/>
                  </a:cubicBezTo>
                  <a:cubicBezTo>
                    <a:pt x="745" y="164"/>
                    <a:pt x="745" y="164"/>
                    <a:pt x="745" y="164"/>
                  </a:cubicBezTo>
                  <a:cubicBezTo>
                    <a:pt x="759" y="150"/>
                    <a:pt x="759" y="150"/>
                    <a:pt x="759" y="150"/>
                  </a:cubicBezTo>
                  <a:cubicBezTo>
                    <a:pt x="760" y="151"/>
                    <a:pt x="760" y="151"/>
                    <a:pt x="760" y="151"/>
                  </a:cubicBezTo>
                  <a:cubicBezTo>
                    <a:pt x="769" y="161"/>
                    <a:pt x="781" y="165"/>
                    <a:pt x="797" y="165"/>
                  </a:cubicBezTo>
                  <a:cubicBezTo>
                    <a:pt x="809" y="165"/>
                    <a:pt x="829" y="163"/>
                    <a:pt x="829" y="145"/>
                  </a:cubicBezTo>
                  <a:cubicBezTo>
                    <a:pt x="829" y="134"/>
                    <a:pt x="823" y="129"/>
                    <a:pt x="809" y="128"/>
                  </a:cubicBezTo>
                  <a:cubicBezTo>
                    <a:pt x="789" y="126"/>
                    <a:pt x="789" y="126"/>
                    <a:pt x="789" y="126"/>
                  </a:cubicBezTo>
                  <a:cubicBezTo>
                    <a:pt x="764" y="124"/>
                    <a:pt x="751" y="113"/>
                    <a:pt x="751" y="92"/>
                  </a:cubicBezTo>
                  <a:cubicBezTo>
                    <a:pt x="751" y="70"/>
                    <a:pt x="770" y="55"/>
                    <a:pt x="798" y="55"/>
                  </a:cubicBezTo>
                  <a:cubicBezTo>
                    <a:pt x="816" y="55"/>
                    <a:pt x="832" y="59"/>
                    <a:pt x="843" y="68"/>
                  </a:cubicBezTo>
                  <a:cubicBezTo>
                    <a:pt x="844" y="69"/>
                    <a:pt x="844" y="69"/>
                    <a:pt x="844" y="69"/>
                  </a:cubicBezTo>
                  <a:cubicBezTo>
                    <a:pt x="830" y="83"/>
                    <a:pt x="830" y="83"/>
                    <a:pt x="830" y="83"/>
                  </a:cubicBezTo>
                  <a:cubicBezTo>
                    <a:pt x="829" y="82"/>
                    <a:pt x="829" y="82"/>
                    <a:pt x="829" y="82"/>
                  </a:cubicBezTo>
                  <a:cubicBezTo>
                    <a:pt x="821" y="76"/>
                    <a:pt x="811" y="73"/>
                    <a:pt x="798" y="73"/>
                  </a:cubicBezTo>
                  <a:cubicBezTo>
                    <a:pt x="781" y="73"/>
                    <a:pt x="771" y="79"/>
                    <a:pt x="771" y="92"/>
                  </a:cubicBezTo>
                  <a:cubicBezTo>
                    <a:pt x="771" y="102"/>
                    <a:pt x="778" y="107"/>
                    <a:pt x="792" y="108"/>
                  </a:cubicBezTo>
                  <a:cubicBezTo>
                    <a:pt x="811" y="110"/>
                    <a:pt x="811" y="110"/>
                    <a:pt x="811" y="110"/>
                  </a:cubicBezTo>
                  <a:cubicBezTo>
                    <a:pt x="827" y="112"/>
                    <a:pt x="849" y="117"/>
                    <a:pt x="849" y="144"/>
                  </a:cubicBezTo>
                  <a:cubicBezTo>
                    <a:pt x="849" y="168"/>
                    <a:pt x="829" y="183"/>
                    <a:pt x="798" y="183"/>
                  </a:cubicBezTo>
                  <a:close/>
                  <a:moveTo>
                    <a:pt x="894" y="182"/>
                  </a:moveTo>
                  <a:cubicBezTo>
                    <a:pt x="872" y="182"/>
                    <a:pt x="872" y="182"/>
                    <a:pt x="872" y="182"/>
                  </a:cubicBezTo>
                  <a:cubicBezTo>
                    <a:pt x="872" y="100"/>
                    <a:pt x="872" y="100"/>
                    <a:pt x="872" y="100"/>
                  </a:cubicBezTo>
                  <a:cubicBezTo>
                    <a:pt x="872" y="2"/>
                    <a:pt x="872" y="2"/>
                    <a:pt x="872" y="2"/>
                  </a:cubicBezTo>
                  <a:cubicBezTo>
                    <a:pt x="894" y="2"/>
                    <a:pt x="894" y="2"/>
                    <a:pt x="894" y="2"/>
                  </a:cubicBezTo>
                  <a:cubicBezTo>
                    <a:pt x="894" y="100"/>
                    <a:pt x="894" y="100"/>
                    <a:pt x="894" y="100"/>
                  </a:cubicBezTo>
                  <a:lnTo>
                    <a:pt x="894" y="182"/>
                  </a:lnTo>
                  <a:close/>
                  <a:moveTo>
                    <a:pt x="1085" y="182"/>
                  </a:moveTo>
                  <a:cubicBezTo>
                    <a:pt x="1063" y="182"/>
                    <a:pt x="1063" y="182"/>
                    <a:pt x="1063" y="182"/>
                  </a:cubicBezTo>
                  <a:cubicBezTo>
                    <a:pt x="1063" y="51"/>
                    <a:pt x="1063" y="51"/>
                    <a:pt x="1063" y="51"/>
                  </a:cubicBezTo>
                  <a:cubicBezTo>
                    <a:pt x="1017" y="154"/>
                    <a:pt x="1017" y="154"/>
                    <a:pt x="1017" y="154"/>
                  </a:cubicBezTo>
                  <a:cubicBezTo>
                    <a:pt x="999" y="154"/>
                    <a:pt x="999" y="154"/>
                    <a:pt x="999" y="154"/>
                  </a:cubicBezTo>
                  <a:cubicBezTo>
                    <a:pt x="952" y="51"/>
                    <a:pt x="952" y="51"/>
                    <a:pt x="952" y="51"/>
                  </a:cubicBezTo>
                  <a:cubicBezTo>
                    <a:pt x="952" y="182"/>
                    <a:pt x="952" y="182"/>
                    <a:pt x="952" y="182"/>
                  </a:cubicBezTo>
                  <a:cubicBezTo>
                    <a:pt x="930" y="182"/>
                    <a:pt x="930" y="182"/>
                    <a:pt x="930" y="182"/>
                  </a:cubicBezTo>
                  <a:cubicBezTo>
                    <a:pt x="930" y="2"/>
                    <a:pt x="930" y="2"/>
                    <a:pt x="930" y="2"/>
                  </a:cubicBezTo>
                  <a:cubicBezTo>
                    <a:pt x="951" y="2"/>
                    <a:pt x="951" y="2"/>
                    <a:pt x="951" y="2"/>
                  </a:cubicBezTo>
                  <a:cubicBezTo>
                    <a:pt x="951" y="2"/>
                    <a:pt x="951" y="2"/>
                    <a:pt x="951" y="2"/>
                  </a:cubicBezTo>
                  <a:cubicBezTo>
                    <a:pt x="1008" y="126"/>
                    <a:pt x="1008" y="126"/>
                    <a:pt x="1008" y="126"/>
                  </a:cubicBezTo>
                  <a:cubicBezTo>
                    <a:pt x="1064" y="2"/>
                    <a:pt x="1064" y="2"/>
                    <a:pt x="1064" y="2"/>
                  </a:cubicBezTo>
                  <a:cubicBezTo>
                    <a:pt x="1085" y="2"/>
                    <a:pt x="1085" y="2"/>
                    <a:pt x="1085" y="2"/>
                  </a:cubicBezTo>
                  <a:lnTo>
                    <a:pt x="1085" y="182"/>
                  </a:lnTo>
                  <a:close/>
                  <a:moveTo>
                    <a:pt x="1168" y="183"/>
                  </a:moveTo>
                  <a:cubicBezTo>
                    <a:pt x="1141" y="183"/>
                    <a:pt x="1123" y="176"/>
                    <a:pt x="1106" y="159"/>
                  </a:cubicBezTo>
                  <a:cubicBezTo>
                    <a:pt x="1106" y="158"/>
                    <a:pt x="1106" y="158"/>
                    <a:pt x="1106" y="158"/>
                  </a:cubicBezTo>
                  <a:cubicBezTo>
                    <a:pt x="1120" y="144"/>
                    <a:pt x="1120" y="144"/>
                    <a:pt x="1120" y="144"/>
                  </a:cubicBezTo>
                  <a:cubicBezTo>
                    <a:pt x="1121" y="145"/>
                    <a:pt x="1121" y="145"/>
                    <a:pt x="1121" y="145"/>
                  </a:cubicBezTo>
                  <a:cubicBezTo>
                    <a:pt x="1135" y="159"/>
                    <a:pt x="1148" y="164"/>
                    <a:pt x="1168" y="164"/>
                  </a:cubicBezTo>
                  <a:cubicBezTo>
                    <a:pt x="1194" y="164"/>
                    <a:pt x="1209" y="152"/>
                    <a:pt x="1209" y="132"/>
                  </a:cubicBezTo>
                  <a:cubicBezTo>
                    <a:pt x="1209" y="123"/>
                    <a:pt x="1207" y="116"/>
                    <a:pt x="1201" y="111"/>
                  </a:cubicBezTo>
                  <a:cubicBezTo>
                    <a:pt x="1196" y="106"/>
                    <a:pt x="1191" y="104"/>
                    <a:pt x="1179" y="102"/>
                  </a:cubicBezTo>
                  <a:cubicBezTo>
                    <a:pt x="1158" y="99"/>
                    <a:pt x="1158" y="99"/>
                    <a:pt x="1158" y="99"/>
                  </a:cubicBezTo>
                  <a:cubicBezTo>
                    <a:pt x="1143" y="97"/>
                    <a:pt x="1133" y="93"/>
                    <a:pt x="1125" y="86"/>
                  </a:cubicBezTo>
                  <a:cubicBezTo>
                    <a:pt x="1115" y="77"/>
                    <a:pt x="1111" y="66"/>
                    <a:pt x="1111" y="51"/>
                  </a:cubicBezTo>
                  <a:cubicBezTo>
                    <a:pt x="1111" y="20"/>
                    <a:pt x="1133" y="0"/>
                    <a:pt x="1169" y="0"/>
                  </a:cubicBezTo>
                  <a:cubicBezTo>
                    <a:pt x="1191" y="0"/>
                    <a:pt x="1207" y="6"/>
                    <a:pt x="1222" y="20"/>
                  </a:cubicBezTo>
                  <a:cubicBezTo>
                    <a:pt x="1223" y="21"/>
                    <a:pt x="1223" y="21"/>
                    <a:pt x="1223" y="21"/>
                  </a:cubicBezTo>
                  <a:cubicBezTo>
                    <a:pt x="1209" y="35"/>
                    <a:pt x="1209" y="35"/>
                    <a:pt x="1209" y="35"/>
                  </a:cubicBezTo>
                  <a:cubicBezTo>
                    <a:pt x="1208" y="34"/>
                    <a:pt x="1208" y="34"/>
                    <a:pt x="1208" y="34"/>
                  </a:cubicBezTo>
                  <a:cubicBezTo>
                    <a:pt x="1197" y="23"/>
                    <a:pt x="1185" y="19"/>
                    <a:pt x="1168" y="19"/>
                  </a:cubicBezTo>
                  <a:cubicBezTo>
                    <a:pt x="1146" y="19"/>
                    <a:pt x="1132" y="31"/>
                    <a:pt x="1132" y="51"/>
                  </a:cubicBezTo>
                  <a:cubicBezTo>
                    <a:pt x="1132" y="59"/>
                    <a:pt x="1134" y="66"/>
                    <a:pt x="1139" y="70"/>
                  </a:cubicBezTo>
                  <a:cubicBezTo>
                    <a:pt x="1144" y="75"/>
                    <a:pt x="1152" y="78"/>
                    <a:pt x="1162" y="79"/>
                  </a:cubicBezTo>
                  <a:cubicBezTo>
                    <a:pt x="1182" y="83"/>
                    <a:pt x="1182" y="83"/>
                    <a:pt x="1182" y="83"/>
                  </a:cubicBezTo>
                  <a:cubicBezTo>
                    <a:pt x="1199" y="85"/>
                    <a:pt x="1207" y="88"/>
                    <a:pt x="1215" y="96"/>
                  </a:cubicBezTo>
                  <a:cubicBezTo>
                    <a:pt x="1225" y="104"/>
                    <a:pt x="1231" y="117"/>
                    <a:pt x="1231" y="132"/>
                  </a:cubicBezTo>
                  <a:cubicBezTo>
                    <a:pt x="1231" y="163"/>
                    <a:pt x="1206" y="183"/>
                    <a:pt x="1168" y="183"/>
                  </a:cubicBezTo>
                  <a:close/>
                  <a:moveTo>
                    <a:pt x="499" y="182"/>
                  </a:moveTo>
                  <a:cubicBezTo>
                    <a:pt x="495" y="182"/>
                    <a:pt x="495" y="182"/>
                    <a:pt x="495" y="182"/>
                  </a:cubicBezTo>
                  <a:cubicBezTo>
                    <a:pt x="475" y="182"/>
                    <a:pt x="462" y="168"/>
                    <a:pt x="462" y="147"/>
                  </a:cubicBezTo>
                  <a:cubicBezTo>
                    <a:pt x="462" y="73"/>
                    <a:pt x="462" y="73"/>
                    <a:pt x="462" y="73"/>
                  </a:cubicBezTo>
                  <a:cubicBezTo>
                    <a:pt x="446" y="73"/>
                    <a:pt x="446" y="73"/>
                    <a:pt x="446" y="73"/>
                  </a:cubicBezTo>
                  <a:cubicBezTo>
                    <a:pt x="446" y="56"/>
                    <a:pt x="446" y="56"/>
                    <a:pt x="446" y="56"/>
                  </a:cubicBezTo>
                  <a:cubicBezTo>
                    <a:pt x="462" y="56"/>
                    <a:pt x="462" y="56"/>
                    <a:pt x="462" y="56"/>
                  </a:cubicBezTo>
                  <a:cubicBezTo>
                    <a:pt x="462" y="19"/>
                    <a:pt x="462" y="19"/>
                    <a:pt x="462" y="19"/>
                  </a:cubicBezTo>
                  <a:cubicBezTo>
                    <a:pt x="482" y="19"/>
                    <a:pt x="482" y="19"/>
                    <a:pt x="482" y="19"/>
                  </a:cubicBezTo>
                  <a:cubicBezTo>
                    <a:pt x="482" y="56"/>
                    <a:pt x="482" y="56"/>
                    <a:pt x="482" y="56"/>
                  </a:cubicBezTo>
                  <a:cubicBezTo>
                    <a:pt x="509" y="56"/>
                    <a:pt x="509" y="56"/>
                    <a:pt x="509" y="56"/>
                  </a:cubicBezTo>
                  <a:cubicBezTo>
                    <a:pt x="509" y="73"/>
                    <a:pt x="509" y="73"/>
                    <a:pt x="509" y="73"/>
                  </a:cubicBezTo>
                  <a:cubicBezTo>
                    <a:pt x="482" y="73"/>
                    <a:pt x="482" y="73"/>
                    <a:pt x="482" y="73"/>
                  </a:cubicBezTo>
                  <a:cubicBezTo>
                    <a:pt x="482" y="147"/>
                    <a:pt x="482" y="147"/>
                    <a:pt x="482" y="147"/>
                  </a:cubicBezTo>
                  <a:cubicBezTo>
                    <a:pt x="482" y="158"/>
                    <a:pt x="488" y="164"/>
                    <a:pt x="498" y="164"/>
                  </a:cubicBezTo>
                  <a:cubicBezTo>
                    <a:pt x="499" y="164"/>
                    <a:pt x="499" y="164"/>
                    <a:pt x="499" y="164"/>
                  </a:cubicBezTo>
                  <a:cubicBezTo>
                    <a:pt x="499" y="165"/>
                    <a:pt x="499" y="165"/>
                    <a:pt x="499" y="165"/>
                  </a:cubicBezTo>
                  <a:lnTo>
                    <a:pt x="499" y="182"/>
                  </a:lnTo>
                  <a:close/>
                  <a:moveTo>
                    <a:pt x="616" y="182"/>
                  </a:moveTo>
                  <a:cubicBezTo>
                    <a:pt x="612" y="182"/>
                    <a:pt x="612" y="182"/>
                    <a:pt x="612" y="182"/>
                  </a:cubicBezTo>
                  <a:cubicBezTo>
                    <a:pt x="591" y="182"/>
                    <a:pt x="579" y="169"/>
                    <a:pt x="579" y="148"/>
                  </a:cubicBezTo>
                  <a:cubicBezTo>
                    <a:pt x="579" y="2"/>
                    <a:pt x="579" y="2"/>
                    <a:pt x="579" y="2"/>
                  </a:cubicBezTo>
                  <a:cubicBezTo>
                    <a:pt x="600" y="2"/>
                    <a:pt x="600" y="2"/>
                    <a:pt x="600" y="2"/>
                  </a:cubicBezTo>
                  <a:cubicBezTo>
                    <a:pt x="600" y="147"/>
                    <a:pt x="600" y="147"/>
                    <a:pt x="600" y="147"/>
                  </a:cubicBezTo>
                  <a:cubicBezTo>
                    <a:pt x="600" y="159"/>
                    <a:pt x="604" y="164"/>
                    <a:pt x="615" y="164"/>
                  </a:cubicBezTo>
                  <a:cubicBezTo>
                    <a:pt x="616" y="164"/>
                    <a:pt x="616" y="164"/>
                    <a:pt x="616" y="164"/>
                  </a:cubicBezTo>
                  <a:cubicBezTo>
                    <a:pt x="616" y="165"/>
                    <a:pt x="616" y="165"/>
                    <a:pt x="616" y="165"/>
                  </a:cubicBezTo>
                  <a:lnTo>
                    <a:pt x="616" y="182"/>
                  </a:lnTo>
                  <a:close/>
                </a:path>
              </a:pathLst>
            </a:custGeom>
            <a:solidFill>
              <a:srgbClr val="77787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" name="Freeform 6"/>
            <p:cNvSpPr>
              <a:spLocks noEditPoints="1"/>
            </p:cNvSpPr>
            <p:nvPr userDrawn="1"/>
          </p:nvSpPr>
          <p:spPr bwMode="gray">
            <a:xfrm>
              <a:off x="7474095" y="5549900"/>
              <a:ext cx="76200" cy="41275"/>
            </a:xfrm>
            <a:custGeom>
              <a:avLst/>
              <a:gdLst>
                <a:gd name="T0" fmla="*/ 12 w 48"/>
                <a:gd name="T1" fmla="*/ 4 h 26"/>
                <a:gd name="T2" fmla="*/ 12 w 48"/>
                <a:gd name="T3" fmla="*/ 26 h 26"/>
                <a:gd name="T4" fmla="*/ 7 w 48"/>
                <a:gd name="T5" fmla="*/ 26 h 26"/>
                <a:gd name="T6" fmla="*/ 7 w 48"/>
                <a:gd name="T7" fmla="*/ 4 h 26"/>
                <a:gd name="T8" fmla="*/ 0 w 48"/>
                <a:gd name="T9" fmla="*/ 4 h 26"/>
                <a:gd name="T10" fmla="*/ 0 w 48"/>
                <a:gd name="T11" fmla="*/ 0 h 26"/>
                <a:gd name="T12" fmla="*/ 18 w 48"/>
                <a:gd name="T13" fmla="*/ 0 h 26"/>
                <a:gd name="T14" fmla="*/ 18 w 48"/>
                <a:gd name="T15" fmla="*/ 4 h 26"/>
                <a:gd name="T16" fmla="*/ 12 w 48"/>
                <a:gd name="T17" fmla="*/ 4 h 26"/>
                <a:gd name="T18" fmla="*/ 43 w 48"/>
                <a:gd name="T19" fmla="*/ 26 h 26"/>
                <a:gd name="T20" fmla="*/ 43 w 48"/>
                <a:gd name="T21" fmla="*/ 9 h 26"/>
                <a:gd name="T22" fmla="*/ 37 w 48"/>
                <a:gd name="T23" fmla="*/ 20 h 26"/>
                <a:gd name="T24" fmla="*/ 33 w 48"/>
                <a:gd name="T25" fmla="*/ 20 h 26"/>
                <a:gd name="T26" fmla="*/ 27 w 48"/>
                <a:gd name="T27" fmla="*/ 9 h 26"/>
                <a:gd name="T28" fmla="*/ 27 w 48"/>
                <a:gd name="T29" fmla="*/ 26 h 26"/>
                <a:gd name="T30" fmla="*/ 23 w 48"/>
                <a:gd name="T31" fmla="*/ 26 h 26"/>
                <a:gd name="T32" fmla="*/ 23 w 48"/>
                <a:gd name="T33" fmla="*/ 0 h 26"/>
                <a:gd name="T34" fmla="*/ 27 w 48"/>
                <a:gd name="T35" fmla="*/ 0 h 26"/>
                <a:gd name="T36" fmla="*/ 35 w 48"/>
                <a:gd name="T37" fmla="*/ 15 h 26"/>
                <a:gd name="T38" fmla="*/ 43 w 48"/>
                <a:gd name="T39" fmla="*/ 0 h 26"/>
                <a:gd name="T40" fmla="*/ 48 w 48"/>
                <a:gd name="T41" fmla="*/ 0 h 26"/>
                <a:gd name="T42" fmla="*/ 48 w 48"/>
                <a:gd name="T43" fmla="*/ 26 h 26"/>
                <a:gd name="T44" fmla="*/ 43 w 48"/>
                <a:gd name="T45" fmla="*/ 26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48" h="26">
                  <a:moveTo>
                    <a:pt x="12" y="4"/>
                  </a:moveTo>
                  <a:lnTo>
                    <a:pt x="12" y="26"/>
                  </a:lnTo>
                  <a:lnTo>
                    <a:pt x="7" y="26"/>
                  </a:lnTo>
                  <a:lnTo>
                    <a:pt x="7" y="4"/>
                  </a:lnTo>
                  <a:lnTo>
                    <a:pt x="0" y="4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4"/>
                  </a:lnTo>
                  <a:lnTo>
                    <a:pt x="12" y="4"/>
                  </a:lnTo>
                  <a:close/>
                  <a:moveTo>
                    <a:pt x="43" y="26"/>
                  </a:moveTo>
                  <a:lnTo>
                    <a:pt x="43" y="9"/>
                  </a:lnTo>
                  <a:lnTo>
                    <a:pt x="37" y="20"/>
                  </a:lnTo>
                  <a:lnTo>
                    <a:pt x="33" y="20"/>
                  </a:lnTo>
                  <a:lnTo>
                    <a:pt x="27" y="9"/>
                  </a:lnTo>
                  <a:lnTo>
                    <a:pt x="27" y="26"/>
                  </a:lnTo>
                  <a:lnTo>
                    <a:pt x="23" y="26"/>
                  </a:lnTo>
                  <a:lnTo>
                    <a:pt x="23" y="0"/>
                  </a:lnTo>
                  <a:lnTo>
                    <a:pt x="27" y="0"/>
                  </a:lnTo>
                  <a:lnTo>
                    <a:pt x="35" y="15"/>
                  </a:lnTo>
                  <a:lnTo>
                    <a:pt x="43" y="0"/>
                  </a:lnTo>
                  <a:lnTo>
                    <a:pt x="48" y="0"/>
                  </a:lnTo>
                  <a:lnTo>
                    <a:pt x="48" y="26"/>
                  </a:lnTo>
                  <a:lnTo>
                    <a:pt x="43" y="26"/>
                  </a:lnTo>
                  <a:close/>
                </a:path>
              </a:pathLst>
            </a:custGeom>
            <a:solidFill>
              <a:srgbClr val="414042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7"/>
            <p:cNvSpPr>
              <a:spLocks noEditPoints="1"/>
            </p:cNvSpPr>
            <p:nvPr userDrawn="1"/>
          </p:nvSpPr>
          <p:spPr bwMode="gray">
            <a:xfrm>
              <a:off x="4813445" y="5438775"/>
              <a:ext cx="549275" cy="493712"/>
            </a:xfrm>
            <a:custGeom>
              <a:avLst/>
              <a:gdLst>
                <a:gd name="T0" fmla="*/ 351 w 351"/>
                <a:gd name="T1" fmla="*/ 69 h 314"/>
                <a:gd name="T2" fmla="*/ 319 w 351"/>
                <a:gd name="T3" fmla="*/ 87 h 314"/>
                <a:gd name="T4" fmla="*/ 264 w 351"/>
                <a:gd name="T5" fmla="*/ 32 h 314"/>
                <a:gd name="T6" fmla="*/ 283 w 351"/>
                <a:gd name="T7" fmla="*/ 0 h 314"/>
                <a:gd name="T8" fmla="*/ 351 w 351"/>
                <a:gd name="T9" fmla="*/ 69 h 314"/>
                <a:gd name="T10" fmla="*/ 37 w 351"/>
                <a:gd name="T11" fmla="*/ 163 h 314"/>
                <a:gd name="T12" fmla="*/ 0 w 351"/>
                <a:gd name="T13" fmla="*/ 163 h 314"/>
                <a:gd name="T14" fmla="*/ 25 w 351"/>
                <a:gd name="T15" fmla="*/ 257 h 314"/>
                <a:gd name="T16" fmla="*/ 57 w 351"/>
                <a:gd name="T17" fmla="*/ 239 h 314"/>
                <a:gd name="T18" fmla="*/ 37 w 351"/>
                <a:gd name="T19" fmla="*/ 163 h 314"/>
                <a:gd name="T20" fmla="*/ 130 w 351"/>
                <a:gd name="T21" fmla="*/ 63 h 314"/>
                <a:gd name="T22" fmla="*/ 112 w 351"/>
                <a:gd name="T23" fmla="*/ 31 h 314"/>
                <a:gd name="T24" fmla="*/ 37 w 351"/>
                <a:gd name="T25" fmla="*/ 163 h 314"/>
                <a:gd name="T26" fmla="*/ 72 w 351"/>
                <a:gd name="T27" fmla="*/ 163 h 314"/>
                <a:gd name="T28" fmla="*/ 130 w 351"/>
                <a:gd name="T29" fmla="*/ 63 h 314"/>
                <a:gd name="T30" fmla="*/ 88 w 351"/>
                <a:gd name="T31" fmla="*/ 221 h 314"/>
                <a:gd name="T32" fmla="*/ 57 w 351"/>
                <a:gd name="T33" fmla="*/ 239 h 314"/>
                <a:gd name="T34" fmla="*/ 188 w 351"/>
                <a:gd name="T35" fmla="*/ 314 h 314"/>
                <a:gd name="T36" fmla="*/ 188 w 351"/>
                <a:gd name="T37" fmla="*/ 278 h 314"/>
                <a:gd name="T38" fmla="*/ 88 w 351"/>
                <a:gd name="T39" fmla="*/ 221 h 3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351" h="314">
                  <a:moveTo>
                    <a:pt x="351" y="69"/>
                  </a:moveTo>
                  <a:cubicBezTo>
                    <a:pt x="319" y="87"/>
                    <a:pt x="319" y="87"/>
                    <a:pt x="319" y="87"/>
                  </a:cubicBezTo>
                  <a:cubicBezTo>
                    <a:pt x="306" y="64"/>
                    <a:pt x="287" y="45"/>
                    <a:pt x="264" y="32"/>
                  </a:cubicBezTo>
                  <a:cubicBezTo>
                    <a:pt x="283" y="0"/>
                    <a:pt x="283" y="0"/>
                    <a:pt x="283" y="0"/>
                  </a:cubicBezTo>
                  <a:cubicBezTo>
                    <a:pt x="311" y="16"/>
                    <a:pt x="335" y="40"/>
                    <a:pt x="351" y="69"/>
                  </a:cubicBezTo>
                  <a:close/>
                  <a:moveTo>
                    <a:pt x="37" y="163"/>
                  </a:moveTo>
                  <a:cubicBezTo>
                    <a:pt x="0" y="163"/>
                    <a:pt x="0" y="163"/>
                    <a:pt x="0" y="163"/>
                  </a:cubicBezTo>
                  <a:cubicBezTo>
                    <a:pt x="0" y="197"/>
                    <a:pt x="9" y="230"/>
                    <a:pt x="25" y="257"/>
                  </a:cubicBezTo>
                  <a:cubicBezTo>
                    <a:pt x="57" y="239"/>
                    <a:pt x="57" y="239"/>
                    <a:pt x="57" y="239"/>
                  </a:cubicBezTo>
                  <a:cubicBezTo>
                    <a:pt x="44" y="216"/>
                    <a:pt x="37" y="190"/>
                    <a:pt x="37" y="163"/>
                  </a:cubicBezTo>
                  <a:close/>
                  <a:moveTo>
                    <a:pt x="130" y="63"/>
                  </a:moveTo>
                  <a:cubicBezTo>
                    <a:pt x="112" y="31"/>
                    <a:pt x="112" y="31"/>
                    <a:pt x="112" y="31"/>
                  </a:cubicBezTo>
                  <a:cubicBezTo>
                    <a:pt x="67" y="58"/>
                    <a:pt x="37" y="107"/>
                    <a:pt x="37" y="163"/>
                  </a:cubicBezTo>
                  <a:cubicBezTo>
                    <a:pt x="72" y="163"/>
                    <a:pt x="72" y="163"/>
                    <a:pt x="72" y="163"/>
                  </a:cubicBezTo>
                  <a:cubicBezTo>
                    <a:pt x="72" y="120"/>
                    <a:pt x="96" y="83"/>
                    <a:pt x="130" y="63"/>
                  </a:cubicBezTo>
                  <a:close/>
                  <a:moveTo>
                    <a:pt x="88" y="221"/>
                  </a:moveTo>
                  <a:cubicBezTo>
                    <a:pt x="57" y="239"/>
                    <a:pt x="57" y="239"/>
                    <a:pt x="57" y="239"/>
                  </a:cubicBezTo>
                  <a:cubicBezTo>
                    <a:pt x="83" y="284"/>
                    <a:pt x="132" y="314"/>
                    <a:pt x="188" y="314"/>
                  </a:cubicBezTo>
                  <a:cubicBezTo>
                    <a:pt x="188" y="278"/>
                    <a:pt x="188" y="278"/>
                    <a:pt x="188" y="278"/>
                  </a:cubicBezTo>
                  <a:cubicBezTo>
                    <a:pt x="145" y="278"/>
                    <a:pt x="108" y="255"/>
                    <a:pt x="88" y="221"/>
                  </a:cubicBezTo>
                  <a:close/>
                </a:path>
              </a:pathLst>
            </a:custGeom>
            <a:solidFill>
              <a:srgbClr val="ACDAF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8"/>
            <p:cNvSpPr>
              <a:spLocks noEditPoints="1"/>
            </p:cNvSpPr>
            <p:nvPr userDrawn="1"/>
          </p:nvSpPr>
          <p:spPr bwMode="gray">
            <a:xfrm>
              <a:off x="4813445" y="5397500"/>
              <a:ext cx="442913" cy="593725"/>
            </a:xfrm>
            <a:custGeom>
              <a:avLst/>
              <a:gdLst>
                <a:gd name="T0" fmla="*/ 25 w 283"/>
                <a:gd name="T1" fmla="*/ 283 h 377"/>
                <a:gd name="T2" fmla="*/ 57 w 283"/>
                <a:gd name="T3" fmla="*/ 265 h 377"/>
                <a:gd name="T4" fmla="*/ 188 w 283"/>
                <a:gd name="T5" fmla="*/ 340 h 377"/>
                <a:gd name="T6" fmla="*/ 264 w 283"/>
                <a:gd name="T7" fmla="*/ 320 h 377"/>
                <a:gd name="T8" fmla="*/ 282 w 283"/>
                <a:gd name="T9" fmla="*/ 352 h 377"/>
                <a:gd name="T10" fmla="*/ 188 w 283"/>
                <a:gd name="T11" fmla="*/ 377 h 377"/>
                <a:gd name="T12" fmla="*/ 25 w 283"/>
                <a:gd name="T13" fmla="*/ 283 h 377"/>
                <a:gd name="T14" fmla="*/ 188 w 283"/>
                <a:gd name="T15" fmla="*/ 37 h 377"/>
                <a:gd name="T16" fmla="*/ 264 w 283"/>
                <a:gd name="T17" fmla="*/ 58 h 377"/>
                <a:gd name="T18" fmla="*/ 283 w 283"/>
                <a:gd name="T19" fmla="*/ 26 h 377"/>
                <a:gd name="T20" fmla="*/ 188 w 283"/>
                <a:gd name="T21" fmla="*/ 0 h 377"/>
                <a:gd name="T22" fmla="*/ 0 w 283"/>
                <a:gd name="T23" fmla="*/ 189 h 377"/>
                <a:gd name="T24" fmla="*/ 37 w 283"/>
                <a:gd name="T25" fmla="*/ 189 h 377"/>
                <a:gd name="T26" fmla="*/ 188 w 283"/>
                <a:gd name="T27" fmla="*/ 37 h 3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3" h="377">
                  <a:moveTo>
                    <a:pt x="25" y="283"/>
                  </a:moveTo>
                  <a:cubicBezTo>
                    <a:pt x="57" y="265"/>
                    <a:pt x="57" y="265"/>
                    <a:pt x="57" y="265"/>
                  </a:cubicBezTo>
                  <a:cubicBezTo>
                    <a:pt x="83" y="310"/>
                    <a:pt x="132" y="340"/>
                    <a:pt x="188" y="340"/>
                  </a:cubicBezTo>
                  <a:cubicBezTo>
                    <a:pt x="216" y="340"/>
                    <a:pt x="241" y="332"/>
                    <a:pt x="264" y="320"/>
                  </a:cubicBezTo>
                  <a:cubicBezTo>
                    <a:pt x="282" y="352"/>
                    <a:pt x="282" y="352"/>
                    <a:pt x="282" y="352"/>
                  </a:cubicBezTo>
                  <a:cubicBezTo>
                    <a:pt x="255" y="368"/>
                    <a:pt x="222" y="377"/>
                    <a:pt x="188" y="377"/>
                  </a:cubicBezTo>
                  <a:cubicBezTo>
                    <a:pt x="118" y="377"/>
                    <a:pt x="58" y="339"/>
                    <a:pt x="25" y="283"/>
                  </a:cubicBezTo>
                  <a:close/>
                  <a:moveTo>
                    <a:pt x="188" y="37"/>
                  </a:moveTo>
                  <a:cubicBezTo>
                    <a:pt x="216" y="37"/>
                    <a:pt x="242" y="45"/>
                    <a:pt x="264" y="58"/>
                  </a:cubicBezTo>
                  <a:cubicBezTo>
                    <a:pt x="283" y="26"/>
                    <a:pt x="283" y="26"/>
                    <a:pt x="283" y="26"/>
                  </a:cubicBezTo>
                  <a:cubicBezTo>
                    <a:pt x="255" y="10"/>
                    <a:pt x="222" y="0"/>
                    <a:pt x="188" y="0"/>
                  </a:cubicBezTo>
                  <a:cubicBezTo>
                    <a:pt x="84" y="0"/>
                    <a:pt x="0" y="85"/>
                    <a:pt x="0" y="189"/>
                  </a:cubicBezTo>
                  <a:cubicBezTo>
                    <a:pt x="37" y="189"/>
                    <a:pt x="37" y="189"/>
                    <a:pt x="37" y="189"/>
                  </a:cubicBezTo>
                  <a:cubicBezTo>
                    <a:pt x="37" y="105"/>
                    <a:pt x="104" y="37"/>
                    <a:pt x="188" y="37"/>
                  </a:cubicBezTo>
                  <a:close/>
                </a:path>
              </a:pathLst>
            </a:custGeom>
            <a:solidFill>
              <a:srgbClr val="00AAE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9"/>
            <p:cNvSpPr>
              <a:spLocks noEditPoints="1"/>
            </p:cNvSpPr>
            <p:nvPr userDrawn="1"/>
          </p:nvSpPr>
          <p:spPr bwMode="gray">
            <a:xfrm>
              <a:off x="4926157" y="5511800"/>
              <a:ext cx="476250" cy="365125"/>
            </a:xfrm>
            <a:custGeom>
              <a:avLst/>
              <a:gdLst>
                <a:gd name="T0" fmla="*/ 247 w 304"/>
                <a:gd name="T1" fmla="*/ 40 h 231"/>
                <a:gd name="T2" fmla="*/ 279 w 304"/>
                <a:gd name="T3" fmla="*/ 22 h 231"/>
                <a:gd name="T4" fmla="*/ 304 w 304"/>
                <a:gd name="T5" fmla="*/ 116 h 231"/>
                <a:gd name="T6" fmla="*/ 279 w 304"/>
                <a:gd name="T7" fmla="*/ 210 h 231"/>
                <a:gd name="T8" fmla="*/ 247 w 304"/>
                <a:gd name="T9" fmla="*/ 191 h 231"/>
                <a:gd name="T10" fmla="*/ 267 w 304"/>
                <a:gd name="T11" fmla="*/ 116 h 231"/>
                <a:gd name="T12" fmla="*/ 247 w 304"/>
                <a:gd name="T13" fmla="*/ 40 h 231"/>
                <a:gd name="T14" fmla="*/ 223 w 304"/>
                <a:gd name="T15" fmla="*/ 222 h 231"/>
                <a:gd name="T16" fmla="*/ 198 w 304"/>
                <a:gd name="T17" fmla="*/ 197 h 231"/>
                <a:gd name="T18" fmla="*/ 116 w 304"/>
                <a:gd name="T19" fmla="*/ 231 h 231"/>
                <a:gd name="T20" fmla="*/ 0 w 304"/>
                <a:gd name="T21" fmla="*/ 116 h 231"/>
                <a:gd name="T22" fmla="*/ 116 w 304"/>
                <a:gd name="T23" fmla="*/ 0 h 231"/>
                <a:gd name="T24" fmla="*/ 231 w 304"/>
                <a:gd name="T25" fmla="*/ 116 h 231"/>
                <a:gd name="T26" fmla="*/ 216 w 304"/>
                <a:gd name="T27" fmla="*/ 173 h 231"/>
                <a:gd name="T28" fmla="*/ 247 w 304"/>
                <a:gd name="T29" fmla="*/ 191 h 231"/>
                <a:gd name="T30" fmla="*/ 223 w 304"/>
                <a:gd name="T31" fmla="*/ 222 h 231"/>
                <a:gd name="T32" fmla="*/ 195 w 304"/>
                <a:gd name="T33" fmla="*/ 116 h 231"/>
                <a:gd name="T34" fmla="*/ 116 w 304"/>
                <a:gd name="T35" fmla="*/ 37 h 231"/>
                <a:gd name="T36" fmla="*/ 37 w 304"/>
                <a:gd name="T37" fmla="*/ 116 h 231"/>
                <a:gd name="T38" fmla="*/ 116 w 304"/>
                <a:gd name="T39" fmla="*/ 194 h 231"/>
                <a:gd name="T40" fmla="*/ 195 w 304"/>
                <a:gd name="T41" fmla="*/ 116 h 2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304" h="231">
                  <a:moveTo>
                    <a:pt x="247" y="40"/>
                  </a:moveTo>
                  <a:cubicBezTo>
                    <a:pt x="279" y="22"/>
                    <a:pt x="279" y="22"/>
                    <a:pt x="279" y="22"/>
                  </a:cubicBezTo>
                  <a:cubicBezTo>
                    <a:pt x="295" y="49"/>
                    <a:pt x="304" y="81"/>
                    <a:pt x="304" y="116"/>
                  </a:cubicBezTo>
                  <a:cubicBezTo>
                    <a:pt x="304" y="150"/>
                    <a:pt x="295" y="182"/>
                    <a:pt x="279" y="210"/>
                  </a:cubicBezTo>
                  <a:cubicBezTo>
                    <a:pt x="247" y="191"/>
                    <a:pt x="247" y="191"/>
                    <a:pt x="247" y="191"/>
                  </a:cubicBezTo>
                  <a:cubicBezTo>
                    <a:pt x="260" y="169"/>
                    <a:pt x="267" y="143"/>
                    <a:pt x="267" y="116"/>
                  </a:cubicBezTo>
                  <a:cubicBezTo>
                    <a:pt x="267" y="88"/>
                    <a:pt x="260" y="62"/>
                    <a:pt x="247" y="40"/>
                  </a:cubicBezTo>
                  <a:close/>
                  <a:moveTo>
                    <a:pt x="223" y="222"/>
                  </a:moveTo>
                  <a:cubicBezTo>
                    <a:pt x="198" y="197"/>
                    <a:pt x="198" y="197"/>
                    <a:pt x="198" y="197"/>
                  </a:cubicBezTo>
                  <a:cubicBezTo>
                    <a:pt x="177" y="218"/>
                    <a:pt x="148" y="231"/>
                    <a:pt x="116" y="231"/>
                  </a:cubicBezTo>
                  <a:cubicBezTo>
                    <a:pt x="52" y="231"/>
                    <a:pt x="0" y="179"/>
                    <a:pt x="0" y="116"/>
                  </a:cubicBezTo>
                  <a:cubicBezTo>
                    <a:pt x="0" y="52"/>
                    <a:pt x="52" y="0"/>
                    <a:pt x="116" y="0"/>
                  </a:cubicBezTo>
                  <a:cubicBezTo>
                    <a:pt x="180" y="0"/>
                    <a:pt x="231" y="52"/>
                    <a:pt x="231" y="116"/>
                  </a:cubicBezTo>
                  <a:cubicBezTo>
                    <a:pt x="231" y="137"/>
                    <a:pt x="226" y="156"/>
                    <a:pt x="216" y="173"/>
                  </a:cubicBezTo>
                  <a:cubicBezTo>
                    <a:pt x="247" y="191"/>
                    <a:pt x="247" y="191"/>
                    <a:pt x="247" y="191"/>
                  </a:cubicBezTo>
                  <a:cubicBezTo>
                    <a:pt x="240" y="203"/>
                    <a:pt x="232" y="213"/>
                    <a:pt x="223" y="222"/>
                  </a:cubicBezTo>
                  <a:close/>
                  <a:moveTo>
                    <a:pt x="195" y="116"/>
                  </a:moveTo>
                  <a:cubicBezTo>
                    <a:pt x="195" y="72"/>
                    <a:pt x="159" y="37"/>
                    <a:pt x="116" y="37"/>
                  </a:cubicBezTo>
                  <a:cubicBezTo>
                    <a:pt x="72" y="37"/>
                    <a:pt x="37" y="72"/>
                    <a:pt x="37" y="116"/>
                  </a:cubicBezTo>
                  <a:cubicBezTo>
                    <a:pt x="37" y="159"/>
                    <a:pt x="72" y="194"/>
                    <a:pt x="116" y="194"/>
                  </a:cubicBezTo>
                  <a:cubicBezTo>
                    <a:pt x="159" y="194"/>
                    <a:pt x="195" y="159"/>
                    <a:pt x="195" y="116"/>
                  </a:cubicBezTo>
                  <a:close/>
                </a:path>
              </a:pathLst>
            </a:custGeom>
            <a:solidFill>
              <a:srgbClr val="743C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5467" r:id="rId1"/>
    <p:sldLayoutId id="2147485468" r:id="rId2"/>
    <p:sldLayoutId id="2147485469" r:id="rId3"/>
    <p:sldLayoutId id="2147485470" r:id="rId4"/>
    <p:sldLayoutId id="2147485471" r:id="rId5"/>
    <p:sldLayoutId id="2147485472" r:id="rId6"/>
    <p:sldLayoutId id="2147485474" r:id="rId7"/>
    <p:sldLayoutId id="2147485475" r:id="rId8"/>
    <p:sldLayoutId id="2147485477" r:id="rId9"/>
    <p:sldLayoutId id="2147485478" r:id="rId10"/>
    <p:sldLayoutId id="2147485483" r:id="rId11"/>
    <p:sldLayoutId id="2147485484" r:id="rId12"/>
    <p:sldLayoutId id="2147485488" r:id="rId13"/>
    <p:sldLayoutId id="2147485489" r:id="rId14"/>
  </p:sldLayoutIdLst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800" kern="1200">
          <a:solidFill>
            <a:srgbClr val="006A71"/>
          </a:solidFill>
          <a:latin typeface="+mn-lt"/>
          <a:ea typeface="ＭＳ Ｐゴシック" charset="-128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006A71"/>
          </a:solidFill>
          <a:latin typeface="Arial" charset="0"/>
          <a:ea typeface="ＭＳ Ｐゴシック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006A71"/>
          </a:solidFill>
          <a:latin typeface="Arial" charset="0"/>
          <a:ea typeface="ＭＳ Ｐゴシック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006A71"/>
          </a:solidFill>
          <a:latin typeface="Arial" charset="0"/>
          <a:ea typeface="ＭＳ Ｐゴシック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006A71"/>
          </a:solidFill>
          <a:latin typeface="Arial" charset="0"/>
          <a:ea typeface="ＭＳ Ｐゴシック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006A71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006A71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006A71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006A71"/>
          </a:solidFill>
          <a:latin typeface="Arial" charset="0"/>
        </a:defRPr>
      </a:lvl9pPr>
    </p:titleStyle>
    <p:bodyStyle>
      <a:lvl1pPr marL="230188" indent="-230188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kern="1200">
          <a:solidFill>
            <a:srgbClr val="414343"/>
          </a:solidFill>
          <a:latin typeface="+mn-lt"/>
          <a:ea typeface="ＭＳ Ｐゴシック" charset="-128"/>
          <a:cs typeface="+mn-cs"/>
        </a:defRPr>
      </a:lvl1pPr>
      <a:lvl2pPr marL="457200" indent="-234950" algn="l" rtl="0" eaLnBrk="1" fontAlgn="base" hangingPunct="1">
        <a:spcBef>
          <a:spcPct val="20000"/>
        </a:spcBef>
        <a:spcAft>
          <a:spcPct val="0"/>
        </a:spcAft>
        <a:buFont typeface="Lucida Grande" charset="0"/>
        <a:buChar char="&gt;"/>
        <a:defRPr sz="1600" kern="1200">
          <a:solidFill>
            <a:srgbClr val="414343"/>
          </a:solidFill>
          <a:latin typeface="+mn-lt"/>
          <a:ea typeface="ＭＳ Ｐゴシック" charset="-128"/>
          <a:cs typeface="+mn-cs"/>
        </a:defRPr>
      </a:lvl2pPr>
      <a:lvl3pPr marL="679450" indent="-222250" algn="l" rtl="0" eaLnBrk="1" fontAlgn="base" hangingPunct="1">
        <a:spcBef>
          <a:spcPct val="20000"/>
        </a:spcBef>
        <a:spcAft>
          <a:spcPct val="0"/>
        </a:spcAft>
        <a:buFont typeface="Lucida Grande" charset="0"/>
        <a:buChar char="-"/>
        <a:defRPr sz="1600" kern="1200">
          <a:solidFill>
            <a:srgbClr val="414343"/>
          </a:solidFill>
          <a:latin typeface="+mn-lt"/>
          <a:ea typeface="ＭＳ Ｐゴシック" charset="-128"/>
          <a:cs typeface="+mn-cs"/>
        </a:defRPr>
      </a:lvl3pPr>
      <a:lvl4pPr marL="914400" indent="-2349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1600" kern="1200">
          <a:solidFill>
            <a:srgbClr val="414343"/>
          </a:solidFill>
          <a:latin typeface="+mn-lt"/>
          <a:ea typeface="ＭＳ Ｐゴシック" charset="-128"/>
          <a:cs typeface="+mn-cs"/>
        </a:defRPr>
      </a:lvl4pPr>
      <a:lvl5pPr marL="1144588" indent="-2222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1600" kern="1200">
          <a:solidFill>
            <a:srgbClr val="414343"/>
          </a:solidFill>
          <a:latin typeface="+mn-lt"/>
          <a:ea typeface="ＭＳ Ｐゴシック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tags" Target="../tags/tag8.xml"/><Relationship Id="rId13" Type="http://schemas.openxmlformats.org/officeDocument/2006/relationships/tags" Target="../tags/tag13.xml"/><Relationship Id="rId18" Type="http://schemas.openxmlformats.org/officeDocument/2006/relationships/tags" Target="../tags/tag18.xml"/><Relationship Id="rId26" Type="http://schemas.openxmlformats.org/officeDocument/2006/relationships/slideLayout" Target="../slideLayouts/slideLayout5.xml"/><Relationship Id="rId3" Type="http://schemas.openxmlformats.org/officeDocument/2006/relationships/tags" Target="../tags/tag3.xml"/><Relationship Id="rId21" Type="http://schemas.openxmlformats.org/officeDocument/2006/relationships/tags" Target="../tags/tag21.xml"/><Relationship Id="rId7" Type="http://schemas.openxmlformats.org/officeDocument/2006/relationships/tags" Target="../tags/tag7.xml"/><Relationship Id="rId12" Type="http://schemas.openxmlformats.org/officeDocument/2006/relationships/tags" Target="../tags/tag12.xml"/><Relationship Id="rId17" Type="http://schemas.openxmlformats.org/officeDocument/2006/relationships/tags" Target="../tags/tag17.xml"/><Relationship Id="rId25" Type="http://schemas.openxmlformats.org/officeDocument/2006/relationships/tags" Target="../tags/tag25.xml"/><Relationship Id="rId2" Type="http://schemas.openxmlformats.org/officeDocument/2006/relationships/tags" Target="../tags/tag2.xml"/><Relationship Id="rId16" Type="http://schemas.openxmlformats.org/officeDocument/2006/relationships/tags" Target="../tags/tag16.xml"/><Relationship Id="rId20" Type="http://schemas.openxmlformats.org/officeDocument/2006/relationships/tags" Target="../tags/tag20.xml"/><Relationship Id="rId29" Type="http://schemas.openxmlformats.org/officeDocument/2006/relationships/oleObject" Target="../embeddings/oleObject8.bin"/><Relationship Id="rId1" Type="http://schemas.openxmlformats.org/officeDocument/2006/relationships/vmlDrawing" Target="../drawings/vmlDrawing7.vml"/><Relationship Id="rId6" Type="http://schemas.openxmlformats.org/officeDocument/2006/relationships/tags" Target="../tags/tag6.xml"/><Relationship Id="rId11" Type="http://schemas.openxmlformats.org/officeDocument/2006/relationships/tags" Target="../tags/tag11.xml"/><Relationship Id="rId24" Type="http://schemas.openxmlformats.org/officeDocument/2006/relationships/tags" Target="../tags/tag24.xml"/><Relationship Id="rId5" Type="http://schemas.openxmlformats.org/officeDocument/2006/relationships/tags" Target="../tags/tag5.xml"/><Relationship Id="rId15" Type="http://schemas.openxmlformats.org/officeDocument/2006/relationships/tags" Target="../tags/tag15.xml"/><Relationship Id="rId23" Type="http://schemas.openxmlformats.org/officeDocument/2006/relationships/tags" Target="../tags/tag23.xml"/><Relationship Id="rId28" Type="http://schemas.openxmlformats.org/officeDocument/2006/relationships/oleObject" Target="../embeddings/oleObject7.bin"/><Relationship Id="rId10" Type="http://schemas.openxmlformats.org/officeDocument/2006/relationships/tags" Target="../tags/tag10.xml"/><Relationship Id="rId19" Type="http://schemas.openxmlformats.org/officeDocument/2006/relationships/tags" Target="../tags/tag19.xml"/><Relationship Id="rId4" Type="http://schemas.openxmlformats.org/officeDocument/2006/relationships/tags" Target="../tags/tag4.xml"/><Relationship Id="rId9" Type="http://schemas.openxmlformats.org/officeDocument/2006/relationships/tags" Target="../tags/tag9.xml"/><Relationship Id="rId14" Type="http://schemas.openxmlformats.org/officeDocument/2006/relationships/tags" Target="../tags/tag14.xml"/><Relationship Id="rId22" Type="http://schemas.openxmlformats.org/officeDocument/2006/relationships/tags" Target="../tags/tag22.xml"/><Relationship Id="rId27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7" name="Objekt 16" hidden="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704489066"/>
              </p:ext>
            </p:extLst>
          </p:nvPr>
        </p:nvGraphicFramePr>
        <p:xfrm>
          <a:off x="0" y="0"/>
          <a:ext cx="158750" cy="158750"/>
        </p:xfrm>
        <a:graphic>
          <a:graphicData uri="http://schemas.openxmlformats.org/presentationml/2006/ole">
            <p:oleObj spid="_x0000_s94218" name="think-cell Folie" r:id="rId28" imgW="360" imgH="360" progId="TCLayout.ActiveDocument.1">
              <p:embed/>
            </p:oleObj>
          </a:graphicData>
        </a:graphic>
      </p:graphicFrame>
      <p:sp>
        <p:nvSpPr>
          <p:cNvPr id="42" name="Rechteck 41" hidden="1"/>
          <p:cNvSpPr/>
          <p:nvPr>
            <p:custDataLst>
              <p:tags r:id="rId2"/>
            </p:custDataLst>
          </p:nvPr>
        </p:nvSpPr>
        <p:spPr bwMode="auto">
          <a:xfrm>
            <a:off x="0" y="0"/>
            <a:ext cx="158750" cy="158750"/>
          </a:xfrm>
          <a:prstGeom prst="rect">
            <a:avLst/>
          </a:prstGeom>
          <a:solidFill>
            <a:schemeClr val="accent3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algn="ctr"/>
            <a:endParaRPr lang="de-DE" sz="1200" dirty="0">
              <a:latin typeface="Arial"/>
              <a:sym typeface="+mn-lt"/>
            </a:endParaRPr>
          </a:p>
        </p:txBody>
      </p:sp>
      <p:sp>
        <p:nvSpPr>
          <p:cNvPr id="2479108" name="Rectangle 4"/>
          <p:cNvSpPr>
            <a:spLocks noChangeArrowheads="1"/>
          </p:cNvSpPr>
          <p:nvPr/>
        </p:nvSpPr>
        <p:spPr bwMode="auto">
          <a:xfrm>
            <a:off x="501650" y="5948462"/>
            <a:ext cx="7559675" cy="153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b" anchorCtr="0">
            <a:spAutoFit/>
          </a:bodyPr>
          <a:lstStyle/>
          <a:p>
            <a:pPr eaLnBrk="0" hangingPunct="0">
              <a:tabLst>
                <a:tab pos="628650" algn="l"/>
              </a:tabLst>
            </a:pPr>
            <a:r>
              <a:rPr lang="de-DE" sz="1000" dirty="0">
                <a:latin typeface="Arial"/>
                <a:cs typeface="Arial"/>
                <a:sym typeface="Arial"/>
              </a:rPr>
              <a:t>Quelle: </a:t>
            </a:r>
            <a:r>
              <a:rPr lang="en-US" sz="1000" dirty="0" smtClean="0">
                <a:latin typeface="Arial"/>
                <a:cs typeface="Arial"/>
                <a:sym typeface="Arial"/>
              </a:rPr>
              <a:t>IMS NPA</a:t>
            </a:r>
            <a:r>
              <a:rPr lang="en-US" sz="1000" baseline="30000" dirty="0" smtClean="0">
                <a:latin typeface="Arial"/>
                <a:cs typeface="Arial"/>
                <a:sym typeface="Arial"/>
              </a:rPr>
              <a:t>®</a:t>
            </a:r>
            <a:r>
              <a:rPr lang="en-US" sz="1000" dirty="0" smtClean="0">
                <a:latin typeface="Arial"/>
                <a:cs typeface="Arial"/>
                <a:sym typeface="Arial"/>
              </a:rPr>
              <a:t> </a:t>
            </a:r>
            <a:endParaRPr lang="de-DE" sz="1000" dirty="0">
              <a:latin typeface="Arial"/>
              <a:cs typeface="Arial"/>
              <a:sym typeface="Arial"/>
            </a:endParaRPr>
          </a:p>
        </p:txBody>
      </p:sp>
      <p:graphicFrame>
        <p:nvGraphicFramePr>
          <p:cNvPr id="35" name="Objekt 3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596339783"/>
              </p:ext>
            </p:extLst>
          </p:nvPr>
        </p:nvGraphicFramePr>
        <p:xfrm>
          <a:off x="990599" y="1523999"/>
          <a:ext cx="7534278" cy="3495690"/>
        </p:xfrm>
        <a:graphic>
          <a:graphicData uri="http://schemas.openxmlformats.org/presentationml/2006/ole">
            <p:oleObj spid="_x0000_s94219" name="Chart" r:id="rId29" imgW="7534278" imgH="3495690" progId="MSGraph.Chart.8">
              <p:embed followColorScheme="full"/>
            </p:oleObj>
          </a:graphicData>
        </a:graphic>
      </p:graphicFrame>
      <p:sp>
        <p:nvSpPr>
          <p:cNvPr id="9" name="Rechteck 8"/>
          <p:cNvSpPr/>
          <p:nvPr>
            <p:custDataLst>
              <p:tags r:id="rId3"/>
            </p:custDataLst>
          </p:nvPr>
        </p:nvSpPr>
        <p:spPr bwMode="gray">
          <a:xfrm>
            <a:off x="681038" y="2147888"/>
            <a:ext cx="37941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2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r"/>
            <a:fld id="{0B38E44B-F0EA-47E5-B346-73BD42A5F0B2}" type="datetime'''''''6''''''''''.''''''0''''''0''''''''''0'''''''''''''''''">
              <a:rPr lang="de-DE" altLang="en-US" sz="1200">
                <a:solidFill>
                  <a:schemeClr val="tx1"/>
                </a:solidFill>
                <a:cs typeface="Arial" panose="020B0604020202020204" pitchFamily="34" charset="0"/>
                <a:sym typeface="+mn-lt"/>
              </a:rPr>
              <a:pPr algn="r"/>
              <a:t>6.000</a:t>
            </a:fld>
            <a:endParaRPr lang="de-DE" sz="1200" dirty="0" smtClean="0">
              <a:solidFill>
                <a:schemeClr val="tx1"/>
              </a:solidFill>
              <a:cs typeface="Arial" panose="020B0604020202020204" pitchFamily="34" charset="0"/>
              <a:sym typeface="+mn-lt"/>
            </a:endParaRPr>
          </a:p>
        </p:txBody>
      </p:sp>
      <p:sp>
        <p:nvSpPr>
          <p:cNvPr id="10" name="Rechteck 9"/>
          <p:cNvSpPr/>
          <p:nvPr>
            <p:custDataLst>
              <p:tags r:id="rId4"/>
            </p:custDataLst>
          </p:nvPr>
        </p:nvSpPr>
        <p:spPr bwMode="gray">
          <a:xfrm>
            <a:off x="681038" y="1728788"/>
            <a:ext cx="37941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2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r"/>
            <a:fld id="{F38D255B-5DD0-4CFB-B39F-D3E2B5A1592B}" type="datetime'''''''''''''7''.''''0''''''''''''0''''''''0'">
              <a:rPr lang="de-DE" altLang="en-US" sz="1200">
                <a:solidFill>
                  <a:schemeClr val="tx1"/>
                </a:solidFill>
                <a:cs typeface="Arial" panose="020B0604020202020204" pitchFamily="34" charset="0"/>
                <a:sym typeface="+mn-lt"/>
              </a:rPr>
              <a:pPr algn="r"/>
              <a:t>7.000</a:t>
            </a:fld>
            <a:endParaRPr lang="de-DE" sz="1200" dirty="0" smtClean="0">
              <a:solidFill>
                <a:schemeClr val="tx1"/>
              </a:solidFill>
              <a:cs typeface="Arial" panose="020B0604020202020204" pitchFamily="34" charset="0"/>
              <a:sym typeface="+mn-lt"/>
            </a:endParaRPr>
          </a:p>
        </p:txBody>
      </p:sp>
      <p:sp>
        <p:nvSpPr>
          <p:cNvPr id="7" name="Rechteck 6"/>
          <p:cNvSpPr/>
          <p:nvPr>
            <p:custDataLst>
              <p:tags r:id="rId5"/>
            </p:custDataLst>
          </p:nvPr>
        </p:nvSpPr>
        <p:spPr bwMode="gray">
          <a:xfrm>
            <a:off x="681038" y="2557463"/>
            <a:ext cx="37941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2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r"/>
            <a:fld id="{92290122-23CF-4FB3-8377-7B517F3DC0AD}" type="datetime'''''''''''''''''5''.''''''0''''''''0''''''''0'">
              <a:rPr lang="de-DE" altLang="en-US" sz="1200">
                <a:solidFill>
                  <a:schemeClr val="tx1"/>
                </a:solidFill>
                <a:cs typeface="Arial" panose="020B0604020202020204" pitchFamily="34" charset="0"/>
                <a:sym typeface="+mn-lt"/>
              </a:rPr>
              <a:pPr algn="r"/>
              <a:t>5.000</a:t>
            </a:fld>
            <a:endParaRPr lang="de-DE" sz="1200" dirty="0" smtClean="0">
              <a:solidFill>
                <a:schemeClr val="tx1"/>
              </a:solidFill>
              <a:cs typeface="Arial" panose="020B0604020202020204" pitchFamily="34" charset="0"/>
              <a:sym typeface="+mn-lt"/>
            </a:endParaRPr>
          </a:p>
        </p:txBody>
      </p:sp>
      <p:sp>
        <p:nvSpPr>
          <p:cNvPr id="6" name="Rechteck 5"/>
          <p:cNvSpPr/>
          <p:nvPr>
            <p:custDataLst>
              <p:tags r:id="rId6"/>
            </p:custDataLst>
          </p:nvPr>
        </p:nvSpPr>
        <p:spPr bwMode="gray">
          <a:xfrm>
            <a:off x="681038" y="2976563"/>
            <a:ext cx="37941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2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r"/>
            <a:fld id="{97110562-797E-4B02-93B5-48291D3D9D51}" type="datetime'''''''''''4''''''''''''''''''''''''''''.''''''0''00'''">
              <a:rPr lang="de-DE" altLang="en-US" sz="1200">
                <a:solidFill>
                  <a:schemeClr val="tx1"/>
                </a:solidFill>
                <a:cs typeface="Arial" panose="020B0604020202020204" pitchFamily="34" charset="0"/>
                <a:sym typeface="+mn-lt"/>
              </a:rPr>
              <a:pPr algn="r"/>
              <a:t>4.000</a:t>
            </a:fld>
            <a:endParaRPr lang="de-DE" sz="1200" dirty="0" smtClean="0">
              <a:solidFill>
                <a:schemeClr val="tx1"/>
              </a:solidFill>
              <a:cs typeface="Arial" panose="020B0604020202020204" pitchFamily="34" charset="0"/>
              <a:sym typeface="+mn-lt"/>
            </a:endParaRPr>
          </a:p>
        </p:txBody>
      </p:sp>
      <p:sp>
        <p:nvSpPr>
          <p:cNvPr id="5" name="Rechteck 4"/>
          <p:cNvSpPr/>
          <p:nvPr>
            <p:custDataLst>
              <p:tags r:id="rId7"/>
            </p:custDataLst>
          </p:nvPr>
        </p:nvSpPr>
        <p:spPr bwMode="gray">
          <a:xfrm>
            <a:off x="681038" y="3386138"/>
            <a:ext cx="37941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2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r"/>
            <a:fld id="{FA35E067-4DC3-498B-978B-31ABCBF6C9AD}" type="datetime'''3''''''''''''''''.0''''0''0'''''''''''''''''''''''''''">
              <a:rPr lang="de-DE" altLang="en-US" sz="1200">
                <a:solidFill>
                  <a:schemeClr val="tx1"/>
                </a:solidFill>
                <a:cs typeface="Arial" panose="020B0604020202020204" pitchFamily="34" charset="0"/>
                <a:sym typeface="+mn-lt"/>
              </a:rPr>
              <a:pPr algn="r"/>
              <a:t>3.000</a:t>
            </a:fld>
            <a:endParaRPr lang="de-DE" sz="1200" dirty="0" smtClean="0">
              <a:solidFill>
                <a:schemeClr val="tx1"/>
              </a:solidFill>
              <a:cs typeface="Arial" panose="020B0604020202020204" pitchFamily="34" charset="0"/>
              <a:sym typeface="+mn-lt"/>
            </a:endParaRPr>
          </a:p>
        </p:txBody>
      </p:sp>
      <p:sp>
        <p:nvSpPr>
          <p:cNvPr id="4" name="Rechteck 3"/>
          <p:cNvSpPr/>
          <p:nvPr>
            <p:custDataLst>
              <p:tags r:id="rId8"/>
            </p:custDataLst>
          </p:nvPr>
        </p:nvSpPr>
        <p:spPr bwMode="gray">
          <a:xfrm>
            <a:off x="681038" y="3805238"/>
            <a:ext cx="37941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2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r"/>
            <a:fld id="{FB2D099E-07BE-475C-9120-BAB58396E238}" type="datetime'''''''''''2''.''''''''''''''''''''''00''0'''''''''''''''">
              <a:rPr lang="de-DE" altLang="en-US" sz="1200">
                <a:solidFill>
                  <a:schemeClr val="tx1"/>
                </a:solidFill>
                <a:cs typeface="Arial" panose="020B0604020202020204" pitchFamily="34" charset="0"/>
                <a:sym typeface="+mn-lt"/>
              </a:rPr>
              <a:pPr algn="r"/>
              <a:t>2.000</a:t>
            </a:fld>
            <a:endParaRPr lang="de-DE" sz="1200" dirty="0" smtClean="0">
              <a:solidFill>
                <a:schemeClr val="tx1"/>
              </a:solidFill>
              <a:cs typeface="Arial" panose="020B0604020202020204" pitchFamily="34" charset="0"/>
              <a:sym typeface="+mn-lt"/>
            </a:endParaRPr>
          </a:p>
        </p:txBody>
      </p:sp>
      <p:sp>
        <p:nvSpPr>
          <p:cNvPr id="3" name="Rechteck 2"/>
          <p:cNvSpPr/>
          <p:nvPr>
            <p:custDataLst>
              <p:tags r:id="rId9"/>
            </p:custDataLst>
          </p:nvPr>
        </p:nvSpPr>
        <p:spPr bwMode="gray">
          <a:xfrm>
            <a:off x="681038" y="4214813"/>
            <a:ext cx="37941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2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r"/>
            <a:fld id="{12ADAEA9-61D0-4A49-9486-A0748F644DC0}" type="datetime'''''''1''.''''''''''''''''''0''''''0''0'''''''''''''''''''''''">
              <a:rPr lang="de-DE" altLang="en-US" sz="1200">
                <a:solidFill>
                  <a:schemeClr val="tx1"/>
                </a:solidFill>
                <a:cs typeface="Arial" panose="020B0604020202020204" pitchFamily="34" charset="0"/>
                <a:sym typeface="+mn-lt"/>
              </a:rPr>
              <a:pPr algn="r"/>
              <a:t>1.000</a:t>
            </a:fld>
            <a:endParaRPr lang="de-DE" sz="1200" dirty="0" smtClean="0">
              <a:solidFill>
                <a:schemeClr val="tx1"/>
              </a:solidFill>
              <a:cs typeface="Arial" panose="020B0604020202020204" pitchFamily="34" charset="0"/>
              <a:sym typeface="+mn-lt"/>
            </a:endParaRPr>
          </a:p>
        </p:txBody>
      </p:sp>
      <p:sp>
        <p:nvSpPr>
          <p:cNvPr id="2" name="Rechteck 1"/>
          <p:cNvSpPr/>
          <p:nvPr>
            <p:custDataLst>
              <p:tags r:id="rId10"/>
            </p:custDataLst>
          </p:nvPr>
        </p:nvSpPr>
        <p:spPr bwMode="gray">
          <a:xfrm>
            <a:off x="681038" y="4633913"/>
            <a:ext cx="37941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2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r"/>
            <a:fld id="{33851A50-F745-40BB-B781-1C58C8DEEF6E}" type="datetime'0''''''''''.''''''''''0''''''''''''''''''''''''''''''0''0'">
              <a:rPr lang="de-DE" altLang="en-US" sz="1200">
                <a:solidFill>
                  <a:schemeClr val="tx1"/>
                </a:solidFill>
                <a:cs typeface="Arial" panose="020B0604020202020204" pitchFamily="34" charset="0"/>
                <a:sym typeface="+mn-lt"/>
              </a:rPr>
              <a:pPr algn="r"/>
              <a:t>0.000</a:t>
            </a:fld>
            <a:endParaRPr lang="de-DE" sz="1200" dirty="0" smtClean="0">
              <a:solidFill>
                <a:schemeClr val="tx1"/>
              </a:solidFill>
              <a:cs typeface="Arial" panose="020B0604020202020204" pitchFamily="34" charset="0"/>
              <a:sym typeface="+mn-lt"/>
            </a:endParaRPr>
          </a:p>
        </p:txBody>
      </p:sp>
      <p:sp>
        <p:nvSpPr>
          <p:cNvPr id="23" name="Rechteck 22"/>
          <p:cNvSpPr/>
          <p:nvPr>
            <p:custDataLst>
              <p:tags r:id="rId11"/>
            </p:custDataLst>
          </p:nvPr>
        </p:nvSpPr>
        <p:spPr bwMode="auto">
          <a:xfrm>
            <a:off x="7070725" y="4827588"/>
            <a:ext cx="603250" cy="212725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hangingPunct="0"/>
            <a:fld id="{45291C1E-C82D-427E-BDF8-FDD8A09A8137}" type="datetime''''''''' ''''''M''''''''''''''a''''i ''''''1''7'''''">
              <a:rPr lang="en-US" altLang="en-US" sz="1400" b="1">
                <a:cs typeface="Arial" panose="020B0604020202020204" pitchFamily="34" charset="0"/>
              </a:rPr>
              <a:pPr algn="ctr" eaLnBrk="0" hangingPunct="0"/>
              <a:t> Mai 17</a:t>
            </a:fld>
            <a:endParaRPr lang="de-DE" sz="1400" b="1" smtClean="0">
              <a:latin typeface="Arial"/>
              <a:cs typeface="Arial" panose="020B0604020202020204" pitchFamily="34" charset="0"/>
              <a:sym typeface="Arial"/>
            </a:endParaRPr>
          </a:p>
        </p:txBody>
      </p:sp>
      <p:sp>
        <p:nvSpPr>
          <p:cNvPr id="2479146" name="Rechteck 2479145"/>
          <p:cNvSpPr/>
          <p:nvPr>
            <p:custDataLst>
              <p:tags r:id="rId12"/>
            </p:custDataLst>
          </p:nvPr>
        </p:nvSpPr>
        <p:spPr bwMode="gray">
          <a:xfrm>
            <a:off x="7089775" y="1728788"/>
            <a:ext cx="56515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2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28575" tIns="0" rIns="28575" bIns="0" numCol="1" spcCol="0" rtlCol="0" fromWordArt="0" anchor="b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fld id="{D32CC8B8-77AC-4A21-AC3F-B89054060FD8}" type="datetime'''''''''6''''''''''.46''''''''''8'''''''''''''''''">
              <a:rPr lang="de-DE" altLang="en-US" sz="1600" b="1">
                <a:solidFill>
                  <a:schemeClr val="tx1"/>
                </a:solidFill>
                <a:ea typeface="ＭＳ Ｐゴシック" panose="020B0600070205080204" pitchFamily="34" charset="-128"/>
                <a:cs typeface="Arial" panose="020B0604020202020204" pitchFamily="34" charset="0"/>
                <a:sym typeface="+mn-lt"/>
              </a:rPr>
              <a:pPr algn="ctr"/>
              <a:t>6.468</a:t>
            </a:fld>
            <a:endParaRPr lang="de-DE" sz="1600" b="1" dirty="0" smtClean="0">
              <a:solidFill>
                <a:schemeClr val="tx1"/>
              </a:solidFill>
              <a:ea typeface="ＭＳ Ｐゴシック" panose="020B0600070205080204" pitchFamily="34" charset="-128"/>
              <a:cs typeface="Arial" panose="020B0604020202020204" pitchFamily="34" charset="0"/>
              <a:sym typeface="+mn-lt"/>
            </a:endParaRPr>
          </a:p>
        </p:txBody>
      </p:sp>
      <p:sp>
        <p:nvSpPr>
          <p:cNvPr id="22" name="Rechteck 21"/>
          <p:cNvSpPr/>
          <p:nvPr>
            <p:custDataLst>
              <p:tags r:id="rId13"/>
            </p:custDataLst>
          </p:nvPr>
        </p:nvSpPr>
        <p:spPr bwMode="auto">
          <a:xfrm>
            <a:off x="5643563" y="4827588"/>
            <a:ext cx="706438" cy="212725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hangingPunct="0"/>
            <a:fld id="{A631DB4C-534A-4036-BE88-A0863D83A47B}" type="datetime''''' A''''''''p''''''''''''''''r''i''''''''''l'''' ''1''7'">
              <a:rPr lang="en-US" altLang="en-US" sz="1400" b="1">
                <a:cs typeface="Arial" panose="020B0604020202020204" pitchFamily="34" charset="0"/>
              </a:rPr>
              <a:pPr algn="ctr" eaLnBrk="0" hangingPunct="0"/>
              <a:t> April 17</a:t>
            </a:fld>
            <a:endParaRPr lang="de-DE" sz="1400" b="1" dirty="0" smtClean="0">
              <a:latin typeface="Arial"/>
              <a:cs typeface="Arial" panose="020B0604020202020204" pitchFamily="34" charset="0"/>
              <a:sym typeface="Arial"/>
            </a:endParaRPr>
          </a:p>
        </p:txBody>
      </p:sp>
      <p:sp>
        <p:nvSpPr>
          <p:cNvPr id="2479145" name="Rechteck 2479144"/>
          <p:cNvSpPr/>
          <p:nvPr>
            <p:custDataLst>
              <p:tags r:id="rId14"/>
            </p:custDataLst>
          </p:nvPr>
        </p:nvSpPr>
        <p:spPr bwMode="gray">
          <a:xfrm>
            <a:off x="5713413" y="2682875"/>
            <a:ext cx="56515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2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28575" tIns="0" rIns="28575" bIns="0" numCol="1" spcCol="0" rtlCol="0" fromWordArt="0" anchor="b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fld id="{68C19486-7935-42BD-AD9D-6B403A1C2A66}" type="datetime'''''''''''''''''''4''.''''2''''''7''''''''9'''''''''''''''">
              <a:rPr lang="de-DE" altLang="en-US" sz="1600" b="1">
                <a:solidFill>
                  <a:schemeClr val="tx1"/>
                </a:solidFill>
                <a:ea typeface="ＭＳ Ｐゴシック" panose="020B0600070205080204" pitchFamily="34" charset="-128"/>
                <a:cs typeface="Arial" panose="020B0604020202020204" pitchFamily="34" charset="0"/>
                <a:sym typeface="+mn-lt"/>
              </a:rPr>
              <a:pPr algn="ctr"/>
              <a:t>4.279</a:t>
            </a:fld>
            <a:endParaRPr lang="de-DE" sz="1600" b="1" dirty="0" smtClean="0">
              <a:solidFill>
                <a:schemeClr val="tx1"/>
              </a:solidFill>
              <a:ea typeface="ＭＳ Ｐゴシック" panose="020B0600070205080204" pitchFamily="34" charset="-128"/>
              <a:cs typeface="Arial" panose="020B0604020202020204" pitchFamily="34" charset="0"/>
              <a:sym typeface="+mn-lt"/>
            </a:endParaRPr>
          </a:p>
        </p:txBody>
      </p:sp>
      <p:sp>
        <p:nvSpPr>
          <p:cNvPr id="21" name="Rechteck 20"/>
          <p:cNvSpPr/>
          <p:nvPr>
            <p:custDataLst>
              <p:tags r:id="rId15"/>
            </p:custDataLst>
          </p:nvPr>
        </p:nvSpPr>
        <p:spPr bwMode="auto">
          <a:xfrm>
            <a:off x="4264025" y="4827588"/>
            <a:ext cx="712788" cy="212725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hangingPunct="0"/>
            <a:fld id="{61CB02C0-8943-4919-BA2D-2E4537ABB69B}" type="datetime''''''''''''''''''''''' ''''Mä''''r''''''z ''''''''17'''">
              <a:rPr lang="en-US" altLang="en-US" sz="1400" b="1">
                <a:cs typeface="Arial" panose="020B0604020202020204" pitchFamily="34" charset="0"/>
              </a:rPr>
              <a:pPr algn="ctr" eaLnBrk="0" hangingPunct="0"/>
              <a:t> März 17</a:t>
            </a:fld>
            <a:endParaRPr lang="de-DE" sz="1400" b="1" smtClean="0">
              <a:latin typeface="Arial"/>
              <a:cs typeface="Arial" panose="020B0604020202020204" pitchFamily="34" charset="0"/>
              <a:sym typeface="Arial"/>
            </a:endParaRPr>
          </a:p>
        </p:txBody>
      </p:sp>
      <p:sp>
        <p:nvSpPr>
          <p:cNvPr id="2479144" name="Rechteck 2479143"/>
          <p:cNvSpPr/>
          <p:nvPr>
            <p:custDataLst>
              <p:tags r:id="rId16"/>
            </p:custDataLst>
          </p:nvPr>
        </p:nvSpPr>
        <p:spPr bwMode="gray">
          <a:xfrm>
            <a:off x="4337050" y="2959100"/>
            <a:ext cx="56515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2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28575" tIns="0" rIns="28575" bIns="0" numCol="1" spcCol="0" rtlCol="0" fromWordArt="0" anchor="b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fld id="{2E9EB9D3-F793-4585-ABC1-72F106A28222}" type="datetime'''3''.''''''''''''''''''6''''''''0''''''''''''''''''''4'">
              <a:rPr lang="de-DE" altLang="en-US" sz="1600" b="1">
                <a:solidFill>
                  <a:schemeClr val="tx1"/>
                </a:solidFill>
                <a:ea typeface="ＭＳ Ｐゴシック" panose="020B0600070205080204" pitchFamily="34" charset="-128"/>
                <a:cs typeface="Arial" panose="020B0604020202020204" pitchFamily="34" charset="0"/>
                <a:sym typeface="+mn-lt"/>
              </a:rPr>
              <a:pPr algn="ctr"/>
              <a:t>3.604</a:t>
            </a:fld>
            <a:endParaRPr lang="de-DE" sz="1600" b="1" dirty="0" smtClean="0">
              <a:solidFill>
                <a:schemeClr val="tx1"/>
              </a:solidFill>
              <a:ea typeface="ＭＳ Ｐゴシック" panose="020B0600070205080204" pitchFamily="34" charset="-128"/>
              <a:cs typeface="Arial" panose="020B0604020202020204" pitchFamily="34" charset="0"/>
              <a:sym typeface="+mn-lt"/>
            </a:endParaRPr>
          </a:p>
        </p:txBody>
      </p:sp>
      <p:sp>
        <p:nvSpPr>
          <p:cNvPr id="20" name="Rechteck 19"/>
          <p:cNvSpPr/>
          <p:nvPr>
            <p:custDataLst>
              <p:tags r:id="rId17"/>
            </p:custDataLst>
          </p:nvPr>
        </p:nvSpPr>
        <p:spPr bwMode="auto">
          <a:xfrm>
            <a:off x="2759075" y="4827588"/>
            <a:ext cx="968375" cy="212725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hangingPunct="0"/>
            <a:fld id="{8D5A9E9A-76BB-488E-ACE5-37B6B7D0141D}" type="datetime''' F''e''''b''''r''''''''''''''''u''a''r'' ''17'">
              <a:rPr lang="en-US" altLang="en-US" sz="1400" b="1">
                <a:cs typeface="Arial" panose="020B0604020202020204" pitchFamily="34" charset="0"/>
              </a:rPr>
              <a:pPr algn="ctr" eaLnBrk="0" hangingPunct="0"/>
              <a:t> Februar 17</a:t>
            </a:fld>
            <a:endParaRPr lang="de-DE" sz="1400" b="1" smtClean="0">
              <a:latin typeface="Arial"/>
              <a:cs typeface="Arial" panose="020B0604020202020204" pitchFamily="34" charset="0"/>
              <a:sym typeface="Arial"/>
            </a:endParaRPr>
          </a:p>
        </p:txBody>
      </p:sp>
      <p:sp>
        <p:nvSpPr>
          <p:cNvPr id="2479143" name="Rechteck 2479142"/>
          <p:cNvSpPr/>
          <p:nvPr>
            <p:custDataLst>
              <p:tags r:id="rId18"/>
            </p:custDataLst>
          </p:nvPr>
        </p:nvSpPr>
        <p:spPr bwMode="gray">
          <a:xfrm>
            <a:off x="2960688" y="3463925"/>
            <a:ext cx="56515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2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28575" tIns="0" rIns="28575" bIns="0" numCol="1" spcCol="0" rtlCol="0" fromWordArt="0" anchor="b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fld id="{99491CB2-B45A-47C6-88B6-967468B10518}" type="datetime'''''2.''''''''3''''''''''''''8''9'''''''''''''''''''''''''''''">
              <a:rPr lang="de-DE" altLang="en-US" sz="1600" b="1">
                <a:solidFill>
                  <a:schemeClr val="tx1"/>
                </a:solidFill>
                <a:ea typeface="ＭＳ Ｐゴシック" panose="020B0600070205080204" pitchFamily="34" charset="-128"/>
                <a:cs typeface="Arial" panose="020B0604020202020204" pitchFamily="34" charset="0"/>
                <a:sym typeface="+mn-lt"/>
              </a:rPr>
              <a:pPr algn="ctr"/>
              <a:t>2.389</a:t>
            </a:fld>
            <a:endParaRPr lang="de-DE" sz="1600" b="1" dirty="0" smtClean="0">
              <a:solidFill>
                <a:schemeClr val="tx1"/>
              </a:solidFill>
              <a:ea typeface="ＭＳ Ｐゴシック" panose="020B0600070205080204" pitchFamily="34" charset="-128"/>
              <a:cs typeface="Arial" panose="020B0604020202020204" pitchFamily="34" charset="0"/>
              <a:sym typeface="+mn-lt"/>
            </a:endParaRPr>
          </a:p>
        </p:txBody>
      </p:sp>
      <p:sp>
        <p:nvSpPr>
          <p:cNvPr id="8" name="Rechteck 7"/>
          <p:cNvSpPr/>
          <p:nvPr>
            <p:custDataLst>
              <p:tags r:id="rId19"/>
            </p:custDataLst>
          </p:nvPr>
        </p:nvSpPr>
        <p:spPr bwMode="auto">
          <a:xfrm>
            <a:off x="1422400" y="4827588"/>
            <a:ext cx="889000" cy="212725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hangingPunct="0"/>
            <a:fld id="{DB219D20-83F9-42C7-B94D-F030D0A732AF}" type="datetime''''''''''''' J''''a''''''''n''ua''''r'' ''''''''''''17'''">
              <a:rPr lang="en-US" altLang="en-US" sz="1400" b="1">
                <a:cs typeface="Arial" panose="020B0604020202020204" pitchFamily="34" charset="0"/>
              </a:rPr>
              <a:pPr algn="ctr" eaLnBrk="0" hangingPunct="0"/>
              <a:t> Januar 17</a:t>
            </a:fld>
            <a:endParaRPr lang="de-DE" sz="1400" b="1" dirty="0" smtClean="0">
              <a:latin typeface="Arial"/>
              <a:cs typeface="Arial" panose="020B0604020202020204" pitchFamily="34" charset="0"/>
              <a:sym typeface="Arial"/>
            </a:endParaRPr>
          </a:p>
        </p:txBody>
      </p:sp>
      <p:sp>
        <p:nvSpPr>
          <p:cNvPr id="2479142" name="Rechteck 2479141"/>
          <p:cNvSpPr/>
          <p:nvPr>
            <p:custDataLst>
              <p:tags r:id="rId20"/>
            </p:custDataLst>
          </p:nvPr>
        </p:nvSpPr>
        <p:spPr bwMode="gray">
          <a:xfrm>
            <a:off x="1584325" y="3435350"/>
            <a:ext cx="56515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2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28575" tIns="0" rIns="28575" bIns="0" numCol="1" spcCol="0" rtlCol="0" fromWordArt="0" anchor="b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fld id="{8AE0A9B6-1490-4C66-873A-7BE923D00D39}" type="datetime'2''''''.''''''''''4''''''58'''''''''''''''''''''">
              <a:rPr lang="de-DE" altLang="en-US" sz="1600" b="1">
                <a:solidFill>
                  <a:schemeClr val="tx1"/>
                </a:solidFill>
                <a:ea typeface="ＭＳ Ｐゴシック" panose="020B0600070205080204" pitchFamily="34" charset="-128"/>
                <a:cs typeface="Arial" panose="020B0604020202020204" pitchFamily="34" charset="0"/>
                <a:sym typeface="+mn-lt"/>
              </a:rPr>
              <a:pPr algn="ctr"/>
              <a:t>2.458</a:t>
            </a:fld>
            <a:endParaRPr lang="de-DE" sz="1600" b="1" dirty="0" smtClean="0">
              <a:solidFill>
                <a:schemeClr val="tx1"/>
              </a:solidFill>
              <a:ea typeface="ＭＳ Ｐゴシック" panose="020B0600070205080204" pitchFamily="34" charset="-128"/>
              <a:cs typeface="Arial" panose="020B0604020202020204" pitchFamily="34" charset="0"/>
              <a:sym typeface="+mn-lt"/>
            </a:endParaRPr>
          </a:p>
        </p:txBody>
      </p:sp>
      <p:cxnSp>
        <p:nvCxnSpPr>
          <p:cNvPr id="53" name="Straight Connector 52"/>
          <p:cNvCxnSpPr/>
          <p:nvPr>
            <p:custDataLst>
              <p:tags r:id="rId21"/>
            </p:custDataLst>
          </p:nvPr>
        </p:nvCxnSpPr>
        <p:spPr bwMode="gray">
          <a:xfrm>
            <a:off x="1954213" y="5367338"/>
            <a:ext cx="328613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accent3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5" name="Rechteck 24"/>
          <p:cNvSpPr/>
          <p:nvPr>
            <p:custDataLst>
              <p:tags r:id="rId22"/>
            </p:custDataLst>
          </p:nvPr>
        </p:nvSpPr>
        <p:spPr bwMode="gray">
          <a:xfrm>
            <a:off x="5508625" y="5273675"/>
            <a:ext cx="250825" cy="187325"/>
          </a:xfrm>
          <a:prstGeom prst="rect">
            <a:avLst/>
          </a:prstGeom>
          <a:solidFill>
            <a:srgbClr val="1DAAE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de-DE" sz="1200" b="1" smtClean="0">
              <a:solidFill>
                <a:srgbClr val="111111"/>
              </a:solidFill>
            </a:endParaRPr>
          </a:p>
        </p:txBody>
      </p:sp>
      <p:sp>
        <p:nvSpPr>
          <p:cNvPr id="34" name="Ellipse 33"/>
          <p:cNvSpPr/>
          <p:nvPr>
            <p:custDataLst>
              <p:tags r:id="rId23"/>
            </p:custDataLst>
          </p:nvPr>
        </p:nvSpPr>
        <p:spPr bwMode="auto">
          <a:xfrm>
            <a:off x="2046288" y="5295900"/>
            <a:ext cx="142875" cy="142875"/>
          </a:xfrm>
          <a:prstGeom prst="ellipse">
            <a:avLst/>
          </a:prstGeom>
          <a:solidFill>
            <a:schemeClr val="accent3"/>
          </a:solidFill>
          <a:ln w="9525" cap="flat" cmpd="sng" algn="ctr">
            <a:solidFill>
              <a:schemeClr val="accent3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de-DE" sz="1200" b="1" smtClean="0">
              <a:solidFill>
                <a:srgbClr val="111111"/>
              </a:solidFill>
            </a:endParaRPr>
          </a:p>
        </p:txBody>
      </p:sp>
      <p:sp>
        <p:nvSpPr>
          <p:cNvPr id="24" name="Rechteck 23"/>
          <p:cNvSpPr/>
          <p:nvPr>
            <p:custDataLst>
              <p:tags r:id="rId24"/>
            </p:custDataLst>
          </p:nvPr>
        </p:nvSpPr>
        <p:spPr bwMode="auto">
          <a:xfrm>
            <a:off x="5810250" y="5268913"/>
            <a:ext cx="1716087" cy="212725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eaLnBrk="0" hangingPunct="0"/>
            <a:fld id="{02973642-BB14-4830-A2FB-80216AC41DCA}" type="datetime'Absa''t''''''z ''i''''n'''' ''Pa''''cku''''n''''ge''''n '''">
              <a:rPr lang="en-US" altLang="en-US" sz="1400">
                <a:cs typeface="Arial" panose="020B0604020202020204" pitchFamily="34" charset="0"/>
              </a:rPr>
              <a:pPr eaLnBrk="0" hangingPunct="0"/>
              <a:t>Absatz in Packungen </a:t>
            </a:fld>
            <a:endParaRPr lang="de-DE" sz="1400" dirty="0" smtClean="0">
              <a:latin typeface="Arial"/>
              <a:cs typeface="Arial" panose="020B0604020202020204" pitchFamily="34" charset="0"/>
              <a:sym typeface="Arial"/>
            </a:endParaRPr>
          </a:p>
        </p:txBody>
      </p:sp>
      <p:sp>
        <p:nvSpPr>
          <p:cNvPr id="18" name="Rechteck 17"/>
          <p:cNvSpPr/>
          <p:nvPr>
            <p:custDataLst>
              <p:tags r:id="rId25"/>
            </p:custDataLst>
          </p:nvPr>
        </p:nvSpPr>
        <p:spPr bwMode="auto">
          <a:xfrm>
            <a:off x="2333625" y="5268913"/>
            <a:ext cx="2995612" cy="212725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eaLnBrk="0" hangingPunct="0"/>
            <a:fld id="{FAF7B6DF-F4AF-4A3F-82DA-412A1AF5DBEB}" type="datetime'Ve''ränderu''ngsra''''t''e zu''''m Vo''''rm''''on''at i''n %'">
              <a:rPr lang="en-US" altLang="en-US" sz="1400">
                <a:cs typeface="Arial" panose="020B0604020202020204" pitchFamily="34" charset="0"/>
              </a:rPr>
              <a:pPr eaLnBrk="0" hangingPunct="0"/>
              <a:t>Veränderungsrate zum Vormonat in %</a:t>
            </a:fld>
            <a:endParaRPr lang="de-DE" sz="1400" smtClean="0">
              <a:latin typeface="Arial"/>
              <a:cs typeface="Arial" panose="020B0604020202020204" pitchFamily="34" charset="0"/>
              <a:sym typeface="Arial"/>
            </a:endParaRPr>
          </a:p>
        </p:txBody>
      </p:sp>
      <p:sp>
        <p:nvSpPr>
          <p:cNvPr id="64" name="Titel 6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de-DE" dirty="0" smtClean="0">
                <a:sym typeface="Arial"/>
              </a:rPr>
              <a:t>Rund 80 % mehr Cannabis-Verordnungen zwischen März und Mai </a:t>
            </a:r>
            <a:r>
              <a:rPr lang="de-DE" dirty="0" smtClean="0">
                <a:sym typeface="Arial"/>
              </a:rPr>
              <a:t>2017 – niedrige Ausgangsbasis </a:t>
            </a:r>
            <a:endParaRPr lang="de-DE" dirty="0">
              <a:sym typeface="Arial"/>
            </a:endParaRPr>
          </a:p>
        </p:txBody>
      </p:sp>
      <p:sp>
        <p:nvSpPr>
          <p:cNvPr id="41" name="Fußzeilenplatzhalter 40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© 2017, QuintilesIMS (IMS HEALTH GmbH &amp; Co. OHG). All rights reserved.</a:t>
            </a:r>
          </a:p>
        </p:txBody>
      </p:sp>
      <p:sp>
        <p:nvSpPr>
          <p:cNvPr id="2479109" name="Rectangle 9"/>
          <p:cNvSpPr>
            <a:spLocks noChangeArrowheads="1"/>
          </p:cNvSpPr>
          <p:nvPr/>
        </p:nvSpPr>
        <p:spPr bwMode="auto">
          <a:xfrm rot="16200000">
            <a:off x="-832544" y="3100388"/>
            <a:ext cx="2598585" cy="1364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0" hangingPunct="0"/>
            <a:r>
              <a:rPr lang="de-DE" sz="1200" b="1" dirty="0" smtClean="0">
                <a:solidFill>
                  <a:srgbClr val="111111"/>
                </a:solidFill>
                <a:latin typeface="Arial"/>
                <a:cs typeface="Arial"/>
                <a:sym typeface="Arial"/>
              </a:rPr>
              <a:t>Absatz in </a:t>
            </a:r>
            <a:r>
              <a:rPr lang="de-DE" sz="1200" b="1" dirty="0" smtClean="0">
                <a:solidFill>
                  <a:srgbClr val="111111"/>
                </a:solidFill>
                <a:latin typeface="Arial"/>
                <a:cs typeface="Arial"/>
                <a:sym typeface="Arial"/>
              </a:rPr>
              <a:t>Packungen</a:t>
            </a:r>
            <a:endParaRPr lang="de-DE" sz="1200" b="1" dirty="0">
              <a:solidFill>
                <a:srgbClr val="111111"/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75" name="Rectangle 9"/>
          <p:cNvSpPr>
            <a:spLocks noChangeArrowheads="1"/>
          </p:cNvSpPr>
          <p:nvPr/>
        </p:nvSpPr>
        <p:spPr bwMode="auto">
          <a:xfrm rot="16200000">
            <a:off x="7021169" y="3032125"/>
            <a:ext cx="3229582" cy="185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0" hangingPunct="0"/>
            <a:r>
              <a:rPr lang="de-DE" sz="1200" b="1" dirty="0" smtClean="0">
                <a:solidFill>
                  <a:srgbClr val="111111"/>
                </a:solidFill>
                <a:latin typeface="Arial"/>
                <a:cs typeface="Arial"/>
                <a:sym typeface="Arial"/>
              </a:rPr>
              <a:t>Veränderungsrate zum Vormonat in +/- %</a:t>
            </a:r>
            <a:endParaRPr lang="de-DE" sz="1200" b="1" dirty="0">
              <a:solidFill>
                <a:srgbClr val="111111"/>
              </a:solidFill>
              <a:latin typeface="Arial"/>
              <a:cs typeface="Arial"/>
              <a:sym typeface="Arial"/>
            </a:endParaRPr>
          </a:p>
        </p:txBody>
      </p:sp>
      <p:cxnSp>
        <p:nvCxnSpPr>
          <p:cNvPr id="36" name="Gerade Verbindung 35"/>
          <p:cNvCxnSpPr/>
          <p:nvPr/>
        </p:nvCxnSpPr>
        <p:spPr>
          <a:xfrm flipV="1">
            <a:off x="4591455" y="1186774"/>
            <a:ext cx="9728" cy="428017"/>
          </a:xfrm>
          <a:prstGeom prst="line">
            <a:avLst/>
          </a:prstGeom>
          <a:ln w="12700">
            <a:solidFill>
              <a:schemeClr val="tx2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Gerade Verbindung 37"/>
          <p:cNvCxnSpPr/>
          <p:nvPr/>
        </p:nvCxnSpPr>
        <p:spPr>
          <a:xfrm flipV="1">
            <a:off x="7393021" y="1196502"/>
            <a:ext cx="0" cy="447472"/>
          </a:xfrm>
          <a:prstGeom prst="line">
            <a:avLst/>
          </a:prstGeom>
          <a:ln w="12700">
            <a:solidFill>
              <a:schemeClr val="tx2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Gerade Verbindung 39"/>
          <p:cNvCxnSpPr/>
          <p:nvPr/>
        </p:nvCxnSpPr>
        <p:spPr>
          <a:xfrm>
            <a:off x="4591455" y="1177047"/>
            <a:ext cx="1001949" cy="9727"/>
          </a:xfrm>
          <a:prstGeom prst="line">
            <a:avLst/>
          </a:prstGeom>
          <a:ln w="12700">
            <a:solidFill>
              <a:schemeClr val="tx2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Gerade Verbindung 43"/>
          <p:cNvCxnSpPr/>
          <p:nvPr/>
        </p:nvCxnSpPr>
        <p:spPr>
          <a:xfrm flipH="1">
            <a:off x="6293796" y="1186775"/>
            <a:ext cx="1089499" cy="9727"/>
          </a:xfrm>
          <a:prstGeom prst="line">
            <a:avLst/>
          </a:prstGeom>
          <a:ln w="12700">
            <a:solidFill>
              <a:schemeClr val="tx2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Rechteck 44"/>
          <p:cNvSpPr/>
          <p:nvPr/>
        </p:nvSpPr>
        <p:spPr>
          <a:xfrm>
            <a:off x="5603131" y="1040859"/>
            <a:ext cx="768485" cy="27237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>
              <a:spcBef>
                <a:spcPts val="200"/>
              </a:spcBef>
            </a:pPr>
            <a:r>
              <a:rPr lang="de-DE" sz="1400" dirty="0" smtClean="0">
                <a:solidFill>
                  <a:schemeClr val="tx1"/>
                </a:solidFill>
              </a:rPr>
              <a:t>+ 79 % </a:t>
            </a:r>
            <a:endParaRPr lang="de-DE" sz="14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886211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PRESENTATIONDONOTDELETE" val="&lt;?xml version=&quot;1.0&quot; encoding=&quot;UTF-16&quot; standalone=&quot;yes&quot;?&gt;&lt;root reqver=&quot;23045&quot;&gt;&lt;version val=&quot;25111&quot;/&gt;&lt;CPresentation id=&quot;1&quot;&gt;&lt;m_precDefaultNumber&gt;&lt;m_bNumberIsYear val=&quot;1&quot;/&gt;&lt;m_chMinusSymbol&gt;-&lt;/m_chMinusSymbol&gt;&lt;m_chDecimalSymbol17909&gt;.&lt;/m_chDecimalSymbol17909&gt;&lt;m_nGroupingDigits17909 val=&quot;3&quot;/&gt;&lt;m_chGroupingSymbol17909&gt;,&lt;/m_chGroupingSymbol17909&gt;&lt;m_yearfmt&gt;&lt;begin val=&quot;0&quot;/&gt;&lt;end val=&quot;4&quot;/&gt;&lt;/m_yearfmt&gt;&lt;/m_precDefaultNumber&gt;&lt;m_precDefaultPercent&gt;&lt;m_bNumberIsYear val=&quot;1&quot;/&gt;&lt;m_chMinusSymbol&gt;-&lt;/m_chMinusSymbol&gt;&lt;m_chDecimalSymbol17909&gt;.&lt;/m_chDecimalSymbol17909&gt;&lt;m_nGroupingDigits17909 val=&quot;3&quot;/&gt;&lt;m_chGroupingSymbol17909&gt;,&lt;/m_chGroupingSymbol17909&gt;&lt;m_strSuffix17909&gt;%&lt;/m_strSuffix17909&gt;&lt;m_yearfmt&gt;&lt;begin val=&quot;0&quot;/&gt;&lt;end val=&quot;4&quot;/&gt;&lt;/m_yearfmt&gt;&lt;/m_precDefaultPercent&gt;&lt;m_precDefaultDate&gt;&lt;m_yearfmt&gt;&lt;begin val=&quot;0&quot;/&gt;&lt;end val=&quot;4&quot;/&gt;&lt;/m_yearfmt&gt;&lt;/m_precDefaultDate&gt;&lt;m_precDefaultYear&gt;&lt;m_yearfmt&gt;&lt;begin val=&quot;0&quot;/&gt;&lt;end val=&quot;4&quot;/&gt;&lt;/m_yearfmt&gt;&lt;/m_precDefaultYear&gt;&lt;m_precDefaultQuarter&gt;&lt;m_yearfmt&gt;&lt;begin val=&quot;0&quot;/&gt;&lt;end val=&quot;4&quot;/&gt;&lt;/m_yearfmt&gt;&lt;/m_precDefaultQuarter&gt;&lt;m_precDefaultMonth&gt;&lt;m_yearfmt&gt;&lt;begin val=&quot;0&quot;/&gt;&lt;end val=&quot;4&quot;/&gt;&lt;/m_yearfmt&gt;&lt;/m_precDefaultMonth&gt;&lt;m_precDefaultWeek&gt;&lt;m_yearfmt&gt;&lt;begin val=&quot;0&quot;/&gt;&lt;end val=&quot;4&quot;/&gt;&lt;/m_yearfmt&gt;&lt;/m_precDefaultWeek&gt;&lt;m_precDefaultDay&gt;&lt;m_yearfmt&gt;&lt;begin val=&quot;0&quot;/&gt;&lt;end val=&quot;4&quot;/&gt;&lt;/m_yearfmt&gt;&lt;/m_precDefaultDay&gt;&lt;m_mruColor&gt;&lt;m_vecMRU length=&quot;2&quot;&gt;&lt;elem m_fUsage=&quot;1.00000000000000000000E+00&quot;&gt;&lt;m_msothmcolidx val=&quot;0&quot;/&gt;&lt;m_rgb r=&quot;1D&quot; g=&quot;AA&quot; b=&quot;E3&quot;/&gt;&lt;m_nBrightness val=&quot;0&quot;/&gt;&lt;/elem&gt;&lt;elem m_fUsage=&quot;9.00000000000000022204E-01&quot;&gt;&lt;m_msothmcolidx val=&quot;0&quot;/&gt;&lt;m_rgb r=&quot;FF&quot; g=&quot;94&quot; b=&quot;0C&quot;/&gt;&lt;m_nBrightness val=&quot;0&quot;/&gt;&lt;/elem&gt;&lt;/m_vecMRU&gt;&lt;/m_mruColor&gt;&lt;m_eweekdayFirstOfWeek val=&quot;2&quot;/&gt;&lt;m_eweekdayFirstOfWorkweek val=&quot;2&quot;/&gt;&lt;m_eweekdayFirstOfWeekend val=&quot;7&quot;/&gt;&lt;/CPresentation&gt;&lt;/root&gt;"/>
  <p:tag name="THINKCELLUNDODONOTDELETE" val="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WUB0pUZJSdK9GBLGY0pniA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_sh3vb1GWEibhXiGKzCfdg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jydW_DZdSnmO93py013F_w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5x8StvY.1UiLI7KvbZzhwA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y5AxxtnKTzSeyw8JHeq5PA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g5pU.wrelkm6z0wD63q3Mw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rl2Q3ukKS6aFcJuEehHPCg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s5oVOm_YjECQxAQBe_zSEA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3rRfzTZGQA2iU.srLjKNZg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SWzVkL1AEmR4llgSRDBqQ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Z_XVN.tDVUuf9Lp8O026lA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l1lFI1N6SnWHqgewkeYmPA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A.6xwupRPkyZSMu4CDGIbw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FVS2.K854UOYzIEtibba4g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f_Pqha.gmkK0EQdU1zS0Sw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uBmOrt4YLU2QJjbmhrWQhg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TwPQcNi7GEKwtHs1iIGqlg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4ES5_i_nQdemyfeInvZ3bg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Y7S2Gy1TRXWfj1P1Jo8SIQ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_HJ5R6WSCuUDczgXDdTBQ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YdbnLUJfT1iZ0dgrOeo0zA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vMIwl_90Sfin2ZVgxelc6A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wGCVqtwZS2mPJqER0UeO.g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oaNtTF9iRPymBdPD8ATYxw"/>
</p:tagLst>
</file>

<file path=ppt/theme/theme1.xml><?xml version="1.0" encoding="utf-8"?>
<a:theme xmlns:a="http://schemas.openxmlformats.org/drawingml/2006/main" name="Quintiles_PPT_Template_11Mar15">
  <a:themeElements>
    <a:clrScheme name="QuintilesIMS Combo">
      <a:dk1>
        <a:sysClr val="windowText" lastClr="000000"/>
      </a:dk1>
      <a:lt1>
        <a:sysClr val="window" lastClr="FFFFFF"/>
      </a:lt1>
      <a:dk2>
        <a:srgbClr val="333333"/>
      </a:dk2>
      <a:lt2>
        <a:srgbClr val="FFFBEF"/>
      </a:lt2>
      <a:accent1>
        <a:srgbClr val="297DFD"/>
      </a:accent1>
      <a:accent2>
        <a:srgbClr val="004C97"/>
      </a:accent2>
      <a:accent3>
        <a:srgbClr val="ED8B00"/>
      </a:accent3>
      <a:accent4>
        <a:srgbClr val="84BD00"/>
      </a:accent4>
      <a:accent5>
        <a:srgbClr val="43B649"/>
      </a:accent5>
      <a:accent6>
        <a:srgbClr val="864599"/>
      </a:accent6>
      <a:hlink>
        <a:srgbClr val="297DFD"/>
      </a:hlink>
      <a:folHlink>
        <a:srgbClr val="004C97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2"/>
        </a:solidFill>
        <a:ln>
          <a:noFill/>
        </a:ln>
      </a:spPr>
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<a:prstTxWarp prst="textNoShape">
          <a:avLst/>
        </a:prstTxWarp>
        <a:noAutofit/>
      </a:bodyPr>
      <a:lstStyle>
        <a:defPPr algn="l">
          <a:spcBef>
            <a:spcPts val="200"/>
          </a:spcBef>
          <a:defRPr sz="1400"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tx2"/>
          </a:solidFill>
          <a:miter lim="800000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ln>
          <a:noFill/>
        </a:ln>
      </a:spPr>
      <a:bodyPr vert="horz" wrap="square" lIns="91440" tIns="45720" rIns="91440" bIns="45720" numCol="1" rtlCol="0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ts val="400"/>
          </a:spcBef>
          <a:spcAft>
            <a:spcPct val="0"/>
          </a:spcAft>
          <a:buClrTx/>
          <a:buSzTx/>
          <a:buFontTx/>
          <a:buNone/>
          <a:tabLst/>
          <a:defRPr kumimoji="0" sz="1400" b="0" i="0" u="none" strike="noStrike" kern="1200" cap="none" spc="0" normalizeH="0" baseline="0" noProof="0" dirty="0" smtClean="0">
            <a:ln>
              <a:noFill/>
            </a:ln>
            <a:solidFill>
              <a:schemeClr val="tx2"/>
            </a:solidFill>
            <a:effectLst/>
            <a:uLnTx/>
            <a:uFillTx/>
            <a:latin typeface="+mn-lt"/>
            <a:ea typeface="ＭＳ Ｐゴシック" charset="-128"/>
            <a:cs typeface="+mn-cs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xmlns="" name="Präsentation1" id="{3E08A2A9-CE67-4671-85A8-36B571D5EED2}" vid="{F2357A08-6A6C-4E42-98A9-FE645BF8DFE2}"/>
    </a:ext>
  </a:extLst>
</a:theme>
</file>

<file path=ppt/theme/theme2.xml><?xml version="1.0" encoding="utf-8"?>
<a:theme xmlns:a="http://schemas.openxmlformats.org/drawingml/2006/main" name="Office Theme">
  <a:themeElements>
    <a:clrScheme name="QuintilesIMS Combo">
      <a:dk1>
        <a:sysClr val="windowText" lastClr="000000"/>
      </a:dk1>
      <a:lt1>
        <a:sysClr val="window" lastClr="FFFFFF"/>
      </a:lt1>
      <a:dk2>
        <a:srgbClr val="333333"/>
      </a:dk2>
      <a:lt2>
        <a:srgbClr val="FFFBEF"/>
      </a:lt2>
      <a:accent1>
        <a:srgbClr val="297DFD"/>
      </a:accent1>
      <a:accent2>
        <a:srgbClr val="004C97"/>
      </a:accent2>
      <a:accent3>
        <a:srgbClr val="ED8B00"/>
      </a:accent3>
      <a:accent4>
        <a:srgbClr val="84BD00"/>
      </a:accent4>
      <a:accent5>
        <a:srgbClr val="43B649"/>
      </a:accent5>
      <a:accent6>
        <a:srgbClr val="864599"/>
      </a:accent6>
      <a:hlink>
        <a:srgbClr val="297DFD"/>
      </a:hlink>
      <a:folHlink>
        <a:srgbClr val="004C97"/>
      </a:folHlink>
    </a:clrScheme>
    <a:fontScheme name="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QuintilesIMS Combo">
      <a:dk1>
        <a:sysClr val="windowText" lastClr="000000"/>
      </a:dk1>
      <a:lt1>
        <a:sysClr val="window" lastClr="FFFFFF"/>
      </a:lt1>
      <a:dk2>
        <a:srgbClr val="333333"/>
      </a:dk2>
      <a:lt2>
        <a:srgbClr val="FFFBEF"/>
      </a:lt2>
      <a:accent1>
        <a:srgbClr val="297DFD"/>
      </a:accent1>
      <a:accent2>
        <a:srgbClr val="004C97"/>
      </a:accent2>
      <a:accent3>
        <a:srgbClr val="ED8B00"/>
      </a:accent3>
      <a:accent4>
        <a:srgbClr val="84BD00"/>
      </a:accent4>
      <a:accent5>
        <a:srgbClr val="43B649"/>
      </a:accent5>
      <a:accent6>
        <a:srgbClr val="864599"/>
      </a:accent6>
      <a:hlink>
        <a:srgbClr val="297DFD"/>
      </a:hlink>
      <a:folHlink>
        <a:srgbClr val="004C97"/>
      </a:folHlink>
    </a:clrScheme>
    <a:fontScheme name="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3828BBCD8003E44BC240E48D9D068CA" ma:contentTypeVersion="0" ma:contentTypeDescription="Create a new document." ma:contentTypeScope="" ma:versionID="190f03141b091916b0461515e7bdf127">
  <xsd:schema xmlns:xsd="http://www.w3.org/2001/XMLSchema" xmlns:p="http://schemas.microsoft.com/office/2006/metadata/properties" targetNamespace="http://schemas.microsoft.com/office/2006/metadata/properties" ma:root="true" ma:fieldsID="4aeb20c0e3442673af7ee10786458764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2.xml><?xml version="1.0" encoding="utf-8"?>
<p:properties xmlns:p="http://schemas.microsoft.com/office/2006/metadata/properties" xmlns:xsi="http://www.w3.org/2001/XMLSchema-instance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0EE3A6FA-0453-40DE-A6F7-41C72E06F6D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2.xml><?xml version="1.0" encoding="utf-8"?>
<ds:datastoreItem xmlns:ds="http://schemas.openxmlformats.org/officeDocument/2006/customXml" ds:itemID="{78273E7C-77D6-439D-9953-67AAF9AE33C0}">
  <ds:schemaRefs>
    <ds:schemaRef ds:uri="http://purl.org/dc/elements/1.1/"/>
    <ds:schemaRef ds:uri="http://schemas.microsoft.com/office/2006/metadata/properties"/>
    <ds:schemaRef ds:uri="http://www.w3.org/XML/1998/namespace"/>
    <ds:schemaRef ds:uri="http://purl.org/dc/dcmitype/"/>
    <ds:schemaRef ds:uri="http://purl.org/dc/terms/"/>
    <ds:schemaRef ds:uri="http://schemas.microsoft.com/office/2006/documentManagement/types"/>
    <ds:schemaRef ds:uri="http://schemas.openxmlformats.org/package/2006/metadata/core-properties"/>
  </ds:schemaRefs>
</ds:datastoreItem>
</file>

<file path=customXml/itemProps3.xml><?xml version="1.0" encoding="utf-8"?>
<ds:datastoreItem xmlns:ds="http://schemas.openxmlformats.org/officeDocument/2006/customXml" ds:itemID="{F5AC1CA3-FEBD-439B-BD34-4616570AB992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0</TotalTime>
  <Words>68</Words>
  <Application>Microsoft Office PowerPoint</Application>
  <PresentationFormat>Bildschirmpräsentation (4:3)</PresentationFormat>
  <Paragraphs>27</Paragraphs>
  <Slides>1</Slides>
  <Notes>1</Notes>
  <HiddenSlides>0</HiddenSlides>
  <MMClips>0</MMClips>
  <ScaleCrop>false</ScaleCrop>
  <HeadingPairs>
    <vt:vector size="6" baseType="variant">
      <vt:variant>
        <vt:lpstr>Design</vt:lpstr>
      </vt:variant>
      <vt:variant>
        <vt:i4>1</vt:i4>
      </vt:variant>
      <vt:variant>
        <vt:lpstr>Eingebettete OLE-Server</vt:lpstr>
      </vt:variant>
      <vt:variant>
        <vt:i4>2</vt:i4>
      </vt:variant>
      <vt:variant>
        <vt:lpstr>Folientitel</vt:lpstr>
      </vt:variant>
      <vt:variant>
        <vt:i4>1</vt:i4>
      </vt:variant>
    </vt:vector>
  </HeadingPairs>
  <TitlesOfParts>
    <vt:vector size="4" baseType="lpstr">
      <vt:lpstr>Quintiles_PPT_Template_11Mar15</vt:lpstr>
      <vt:lpstr>think-cell Folie</vt:lpstr>
      <vt:lpstr>Microsoft Graph Chart</vt:lpstr>
      <vt:lpstr>Rund 80 % mehr Cannabis-Verordnungen zwischen März und Mai 2017 – niedrige Ausgangsbasis </vt:lpstr>
    </vt:vector>
  </TitlesOfParts>
  <Company>Quintiles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Rita Carius</dc:creator>
  <cp:lastModifiedBy>gmaag</cp:lastModifiedBy>
  <cp:revision>29</cp:revision>
  <dcterms:created xsi:type="dcterms:W3CDTF">2017-02-28T15:43:54Z</dcterms:created>
  <dcterms:modified xsi:type="dcterms:W3CDTF">2017-07-17T13:57:02Z</dcterms:modified>
</cp:coreProperties>
</file>