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notesSlides/notesSlide2.xml" ContentType="application/vnd.openxmlformats-officedocument.presentationml.notesSlide+xml"/>
  <Override PartName="/ppt/charts/chart3.xml" ContentType="application/vnd.openxmlformats-officedocument.drawingml.chart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notesSlides/notesSlide3.xml" ContentType="application/vnd.openxmlformats-officedocument.presentationml.notesSlide+xml"/>
  <Override PartName="/ppt/charts/chart4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howSpecialPlsOnTitleSld="0" saveSubsetFonts="1" autoCompressPictures="0">
  <p:sldMasterIdLst>
    <p:sldMasterId id="2147483851" r:id="rId4"/>
  </p:sldMasterIdLst>
  <p:notesMasterIdLst>
    <p:notesMasterId r:id="rId8"/>
  </p:notesMasterIdLst>
  <p:handoutMasterIdLst>
    <p:handoutMasterId r:id="rId9"/>
  </p:handoutMasterIdLst>
  <p:sldIdLst>
    <p:sldId id="284" r:id="rId5"/>
    <p:sldId id="285" r:id="rId6"/>
    <p:sldId id="286" r:id="rId7"/>
  </p:sldIdLst>
  <p:sldSz cx="12192000" cy="6858000"/>
  <p:notesSz cx="7023100" cy="9309100"/>
  <p:custDataLst>
    <p:tags r:id="rId10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scaleToFitPaper="1" frameSlides="1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30065"/>
    <a:srgbClr val="F4F5F5"/>
    <a:srgbClr val="CACED0"/>
    <a:srgbClr val="959CA0"/>
    <a:srgbClr val="606B71"/>
    <a:srgbClr val="000000"/>
    <a:srgbClr val="2B3A42"/>
    <a:srgbClr val="DA291C"/>
    <a:srgbClr val="F0B323"/>
    <a:srgbClr val="FE8A1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3163" autoAdjust="0"/>
  </p:normalViewPr>
  <p:slideViewPr>
    <p:cSldViewPr>
      <p:cViewPr varScale="1">
        <p:scale>
          <a:sx n="87" d="100"/>
          <a:sy n="87" d="100"/>
        </p:scale>
        <p:origin x="528" y="62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442"/>
    </p:cViewPr>
  </p:sorterViewPr>
  <p:notesViewPr>
    <p:cSldViewPr>
      <p:cViewPr varScale="1">
        <p:scale>
          <a:sx n="62" d="100"/>
          <a:sy n="62" d="100"/>
        </p:scale>
        <p:origin x="3120" y="4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viewProps" Target="view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presProps" Target="presProps.xml"/><Relationship Id="rId5" Type="http://schemas.openxmlformats.org/officeDocument/2006/relationships/slide" Target="slides/slide1.xml"/><Relationship Id="rId10" Type="http://schemas.openxmlformats.org/officeDocument/2006/relationships/tags" Target="tags/tag1.xml"/><Relationship Id="rId4" Type="http://schemas.openxmlformats.org/officeDocument/2006/relationships/slideMaster" Target="slideMasters/slideMaster1.xml"/><Relationship Id="rId9" Type="http://schemas.openxmlformats.org/officeDocument/2006/relationships/handoutMaster" Target="handoutMasters/handoutMaster1.xml"/><Relationship Id="rId14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1.3541666666666667E-2"/>
          <c:y val="3.0897207367795606E-2"/>
          <c:w val="0.97291666666666665"/>
          <c:h val="0.93820558526440889"/>
        </c:manualLayout>
      </c:layout>
      <c:barChart>
        <c:barDir val="col"/>
        <c:grouping val="stacked"/>
        <c:varyColors val="0"/>
        <c:ser>
          <c:idx val="0"/>
          <c:order val="0"/>
          <c:spPr>
            <a:solidFill>
              <a:schemeClr val="accent2"/>
            </a:solidFill>
            <a:ln>
              <a:noFill/>
            </a:ln>
          </c:spPr>
          <c:invertIfNegative val="0"/>
          <c:val>
            <c:numRef>
              <c:f>Sheet1!$A$1:$B$1</c:f>
              <c:numCache>
                <c:formatCode>General</c:formatCode>
                <c:ptCount val="2"/>
                <c:pt idx="0">
                  <c:v>68894751</c:v>
                </c:pt>
                <c:pt idx="1">
                  <c:v>67502256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CBE-45C5-9739-BC9A002D96C2}"/>
            </c:ext>
          </c:extLst>
        </c:ser>
        <c:ser>
          <c:idx val="1"/>
          <c:order val="1"/>
          <c:spPr>
            <a:solidFill>
              <a:schemeClr val="accent1"/>
            </a:solidFill>
            <a:ln>
              <a:noFill/>
            </a:ln>
          </c:spPr>
          <c:invertIfNegative val="0"/>
          <c:val>
            <c:numRef>
              <c:f>Sheet1!$A$2:$B$2</c:f>
              <c:numCache>
                <c:formatCode>General</c:formatCode>
                <c:ptCount val="2"/>
                <c:pt idx="0">
                  <c:v>37978212</c:v>
                </c:pt>
                <c:pt idx="1">
                  <c:v>38019726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2CBE-45C5-9739-BC9A002D96C2}"/>
            </c:ext>
          </c:extLst>
        </c:ser>
        <c:ser>
          <c:idx val="2"/>
          <c:order val="2"/>
          <c:spPr>
            <a:solidFill>
              <a:srgbClr val="93C90E"/>
            </a:solidFill>
            <a:ln>
              <a:noFill/>
            </a:ln>
          </c:spPr>
          <c:invertIfNegative val="0"/>
          <c:val>
            <c:numRef>
              <c:f>Sheet1!$A$3:$B$3</c:f>
              <c:numCache>
                <c:formatCode>General</c:formatCode>
                <c:ptCount val="2"/>
                <c:pt idx="0">
                  <c:v>48500901</c:v>
                </c:pt>
                <c:pt idx="1">
                  <c:v>49610468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2CBE-45C5-9739-BC9A002D96C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5"/>
        <c:overlap val="100"/>
        <c:axId val="583291232"/>
        <c:axId val="1"/>
      </c:barChart>
      <c:catAx>
        <c:axId val="583291232"/>
        <c:scaling>
          <c:orientation val="minMax"/>
        </c:scaling>
        <c:delete val="0"/>
        <c:axPos val="b"/>
        <c:majorGridlines>
          <c:spPr>
            <a:ln>
              <a:noFill/>
            </a:ln>
          </c:spPr>
        </c:majorGridlines>
        <c:majorTickMark val="none"/>
        <c:minorTickMark val="none"/>
        <c:tickLblPos val="none"/>
        <c:spPr>
          <a:ln w="28575" algn="ctr">
            <a:solidFill>
              <a:srgbClr val="C0C0C0"/>
            </a:solidFill>
            <a:prstDash val="solid"/>
          </a:ln>
        </c:spPr>
        <c:crossAx val="1"/>
        <c:crosses val="min"/>
        <c:auto val="0"/>
        <c:lblAlgn val="ctr"/>
        <c:lblOffset val="100"/>
        <c:noMultiLvlLbl val="0"/>
      </c:catAx>
      <c:valAx>
        <c:axId val="1"/>
        <c:scaling>
          <c:orientation val="minMax"/>
          <c:max val="160000000"/>
          <c:min val="0"/>
        </c:scaling>
        <c:delete val="0"/>
        <c:axPos val="l"/>
        <c:majorGridlines>
          <c:spPr>
            <a:ln>
              <a:noFill/>
            </a:ln>
          </c:spPr>
        </c:majorGridlines>
        <c:numFmt formatCode="General" sourceLinked="1"/>
        <c:majorTickMark val="out"/>
        <c:minorTickMark val="none"/>
        <c:tickLblPos val="none"/>
        <c:spPr>
          <a:ln w="9525" algn="ctr">
            <a:solidFill>
              <a:srgbClr val="C0C0C0"/>
            </a:solidFill>
            <a:prstDash val="solid"/>
          </a:ln>
        </c:spPr>
        <c:txPr>
          <a:bodyPr wrap="none"/>
          <a:lstStyle/>
          <a:p>
            <a:pPr>
              <a:defRPr sz="1200">
                <a:latin typeface="+mn-lt"/>
                <a:ea typeface="+mn-ea"/>
                <a:cs typeface="+mn-cs"/>
                <a:sym typeface="+mn-lt"/>
              </a:defRPr>
            </a:pPr>
            <a:endParaRPr lang="de-DE"/>
          </a:p>
        </c:txPr>
        <c:crossAx val="583291232"/>
        <c:crosses val="min"/>
        <c:crossBetween val="between"/>
        <c:majorUnit val="20000000"/>
      </c:valAx>
    </c:plotArea>
    <c:plotVisOnly val="0"/>
    <c:dispBlanksAs val="gap"/>
    <c:showDLblsOverMax val="1"/>
  </c:chart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22170542635658913"/>
          <c:y val="3.0897207367795606E-2"/>
          <c:w val="0.55736434108527133"/>
          <c:h val="0.93820558526440889"/>
        </c:manualLayout>
      </c:layout>
      <c:barChart>
        <c:barDir val="bar"/>
        <c:grouping val="stacked"/>
        <c:varyColors val="0"/>
        <c:ser>
          <c:idx val="0"/>
          <c:order val="0"/>
          <c:spPr>
            <a:solidFill>
              <a:srgbClr val="DA291C"/>
            </a:solidFill>
            <a:ln>
              <a:noFill/>
            </a:ln>
          </c:spPr>
          <c:invertIfNegative val="0"/>
          <c:dPt>
            <c:idx val="1"/>
            <c:invertIfNegative val="0"/>
            <c:bubble3D val="0"/>
            <c:spPr>
              <a:solidFill>
                <a:schemeClr val="accent4"/>
              </a:solidFill>
              <a:ln>
                <a:noFill/>
              </a:ln>
            </c:spPr>
            <c:extLst>
              <c:ext xmlns:c16="http://schemas.microsoft.com/office/drawing/2014/chart" uri="{C3380CC4-5D6E-409C-BE32-E72D297353CC}">
                <c16:uniqueId val="{00000000-E37D-4C38-ADB5-5380C2371370}"/>
              </c:ext>
            </c:extLst>
          </c:dPt>
          <c:dLbls>
            <c:dLbl>
              <c:idx val="0"/>
              <c:layout>
                <c:manualLayout>
                  <c:x val="-0.1"/>
                  <c:y val="0"/>
                </c:manualLayout>
              </c:layout>
              <c:numFmt formatCode="#,##0.0;&quot;-&quot;#,##0.0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1200">
                      <a:solidFill>
                        <a:schemeClr val="tx1"/>
                      </a:solidFill>
                      <a:latin typeface="+mn-lt"/>
                      <a:ea typeface="+mn-ea"/>
                      <a:cs typeface="Arial"/>
                      <a:sym typeface="+mn-lt"/>
                    </a:defRPr>
                  </a:pPr>
                  <a:endParaRPr lang="de-DE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01-E37D-4C38-ADB5-5380C2371370}"/>
                </c:ext>
              </c:extLst>
            </c:dLbl>
            <c:dLbl>
              <c:idx val="1"/>
              <c:layout>
                <c:manualLayout>
                  <c:x val="0.22403100775193799"/>
                  <c:y val="0"/>
                </c:manualLayout>
              </c:layout>
              <c:numFmt formatCode="#,##0.0;&quot;-&quot;#,##0.0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1200">
                      <a:solidFill>
                        <a:schemeClr val="tx1"/>
                      </a:solidFill>
                      <a:latin typeface="+mn-lt"/>
                      <a:ea typeface="+mn-ea"/>
                      <a:cs typeface="Arial"/>
                      <a:sym typeface="+mn-lt"/>
                    </a:defRPr>
                  </a:pPr>
                  <a:endParaRPr lang="de-DE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00-E37D-4C38-ADB5-5380C2371370}"/>
                </c:ext>
              </c:extLst>
            </c:dLbl>
            <c:dLbl>
              <c:idx val="2"/>
              <c:layout>
                <c:manualLayout>
                  <c:x val="8.1395348837209308E-2"/>
                  <c:y val="0"/>
                </c:manualLayout>
              </c:layout>
              <c:numFmt formatCode="#,##0.0;&quot;-&quot;#,##0.0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1200">
                      <a:solidFill>
                        <a:schemeClr val="tx1"/>
                      </a:solidFill>
                      <a:latin typeface="+mn-lt"/>
                      <a:ea typeface="+mn-ea"/>
                      <a:cs typeface="Arial"/>
                      <a:sym typeface="+mn-lt"/>
                    </a:defRPr>
                  </a:pPr>
                  <a:endParaRPr lang="de-DE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02-E37D-4C38-ADB5-5380C2371370}"/>
                </c:ext>
              </c:extLst>
            </c:dLbl>
            <c:dLbl>
              <c:idx val="3"/>
              <c:layout>
                <c:manualLayout>
                  <c:x val="-0.21705426356589147"/>
                  <c:y val="0"/>
                </c:manualLayout>
              </c:layout>
              <c:numFmt formatCode="#,##0.0;&quot;-&quot;#,##0.0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1200">
                      <a:solidFill>
                        <a:schemeClr val="tx1"/>
                      </a:solidFill>
                      <a:latin typeface="+mn-lt"/>
                      <a:ea typeface="+mn-ea"/>
                      <a:cs typeface="Arial"/>
                      <a:sym typeface="+mn-lt"/>
                    </a:defRPr>
                  </a:pPr>
                  <a:endParaRPr lang="de-DE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03-E37D-4C38-ADB5-5380C2371370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val>
            <c:numRef>
              <c:f>Sheet1!$A$1:$D$1</c:f>
              <c:numCache>
                <c:formatCode>General</c:formatCode>
                <c:ptCount val="4"/>
                <c:pt idx="0">
                  <c:v>-0.2</c:v>
                </c:pt>
                <c:pt idx="1">
                  <c:v>2.2999999999999998</c:v>
                </c:pt>
                <c:pt idx="2">
                  <c:v>0.1</c:v>
                </c:pt>
                <c:pt idx="3">
                  <c:v>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E37D-4C38-ADB5-5380C237137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80"/>
        <c:overlap val="100"/>
        <c:axId val="947704752"/>
        <c:axId val="1"/>
      </c:barChart>
      <c:catAx>
        <c:axId val="947704752"/>
        <c:scaling>
          <c:orientation val="maxMin"/>
        </c:scaling>
        <c:delete val="0"/>
        <c:axPos val="l"/>
        <c:majorGridlines>
          <c:spPr>
            <a:ln>
              <a:noFill/>
            </a:ln>
          </c:spPr>
        </c:majorGridlines>
        <c:majorTickMark val="none"/>
        <c:minorTickMark val="none"/>
        <c:tickLblPos val="none"/>
        <c:spPr>
          <a:ln w="19050" algn="ctr">
            <a:solidFill>
              <a:srgbClr val="C0C0C0"/>
            </a:solidFill>
            <a:prstDash val="solid"/>
          </a:ln>
        </c:spPr>
        <c:crossAx val="1"/>
        <c:crossesAt val="0"/>
        <c:auto val="0"/>
        <c:lblAlgn val="ctr"/>
        <c:lblOffset val="100"/>
        <c:noMultiLvlLbl val="0"/>
      </c:catAx>
      <c:valAx>
        <c:axId val="1"/>
        <c:scaling>
          <c:orientation val="minMax"/>
          <c:max val="2.2999999999999998"/>
          <c:min val="-2"/>
        </c:scaling>
        <c:delete val="1"/>
        <c:axPos val="t"/>
        <c:numFmt formatCode="General" sourceLinked="1"/>
        <c:majorTickMark val="out"/>
        <c:minorTickMark val="none"/>
        <c:tickLblPos val="nextTo"/>
        <c:crossAx val="947704752"/>
        <c:crosses val="min"/>
        <c:crossBetween val="between"/>
      </c:valAx>
    </c:plotArea>
    <c:plotVisOnly val="0"/>
    <c:dispBlanksAs val="gap"/>
    <c:showDLblsOverMax val="1"/>
  </c:chart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1.5366430260047281E-2"/>
          <c:y val="2.6639344262295084E-2"/>
          <c:w val="0.96926713947990539"/>
          <c:h val="0.94672131147540983"/>
        </c:manualLayout>
      </c:layout>
      <c:barChart>
        <c:barDir val="bar"/>
        <c:grouping val="stacked"/>
        <c:varyColors val="0"/>
        <c:ser>
          <c:idx val="0"/>
          <c:order val="0"/>
          <c:spPr>
            <a:solidFill>
              <a:schemeClr val="hlink"/>
            </a:solidFill>
            <a:ln>
              <a:noFill/>
            </a:ln>
          </c:spPr>
          <c:invertIfNegative val="0"/>
          <c:dLbls>
            <c:dLbl>
              <c:idx val="0"/>
              <c:layout>
                <c:manualLayout>
                  <c:x val="0.10372340425531915"/>
                  <c:y val="0"/>
                </c:manualLayout>
              </c:layout>
              <c:numFmt formatCode="0.0;&quot;-&quot;0.0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1200">
                      <a:solidFill>
                        <a:schemeClr val="tx1"/>
                      </a:solidFill>
                      <a:latin typeface="+mn-lt"/>
                      <a:ea typeface="+mn-ea"/>
                      <a:cs typeface="Arial"/>
                      <a:sym typeface="+mn-lt"/>
                    </a:defRPr>
                  </a:pPr>
                  <a:endParaRPr lang="de-DE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00-C8E8-48B2-8A43-49776803F139}"/>
                </c:ext>
              </c:extLst>
            </c:dLbl>
            <c:dLbl>
              <c:idx val="1"/>
              <c:layout>
                <c:manualLayout>
                  <c:x val="3.1619385342789595E-2"/>
                  <c:y val="0"/>
                </c:manualLayout>
              </c:layout>
              <c:numFmt formatCode="0.0;&quot;-&quot;0.0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1200">
                      <a:solidFill>
                        <a:schemeClr val="tx1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pPr>
                  <a:endParaRPr lang="de-DE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01-C8E8-48B2-8A43-49776803F139}"/>
                </c:ext>
              </c:extLst>
            </c:dLbl>
            <c:dLbl>
              <c:idx val="2"/>
              <c:layout>
                <c:manualLayout>
                  <c:x val="0.12027186761229314"/>
                  <c:y val="0"/>
                </c:manualLayout>
              </c:layout>
              <c:numFmt formatCode="0.0;&quot;-&quot;0.0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1200">
                      <a:solidFill>
                        <a:schemeClr val="tx1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pPr>
                  <a:endParaRPr lang="de-DE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02-C8E8-48B2-8A43-49776803F139}"/>
                </c:ext>
              </c:extLst>
            </c:dLbl>
            <c:dLbl>
              <c:idx val="3"/>
              <c:layout>
                <c:manualLayout>
                  <c:x val="-5.3486997635933807E-2"/>
                  <c:y val="0"/>
                </c:manualLayout>
              </c:layout>
              <c:numFmt formatCode="0.0;&quot;-&quot;0.0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1200">
                      <a:solidFill>
                        <a:schemeClr val="tx1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pPr>
                  <a:endParaRPr lang="de-DE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03-C8E8-48B2-8A43-49776803F139}"/>
                </c:ext>
              </c:extLst>
            </c:dLbl>
            <c:dLbl>
              <c:idx val="4"/>
              <c:layout>
                <c:manualLayout>
                  <c:x val="3.664302600472813E-2"/>
                  <c:y val="0"/>
                </c:manualLayout>
              </c:layout>
              <c:numFmt formatCode="0.0;&quot;-&quot;0.0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1200">
                      <a:solidFill>
                        <a:schemeClr val="tx1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pPr>
                  <a:endParaRPr lang="de-DE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04-C8E8-48B2-8A43-49776803F139}"/>
                </c:ext>
              </c:extLst>
            </c:dLbl>
            <c:dLbl>
              <c:idx val="5"/>
              <c:layout>
                <c:manualLayout>
                  <c:x val="7.1808510638297879E-2"/>
                  <c:y val="0"/>
                </c:manualLayout>
              </c:layout>
              <c:numFmt formatCode="0.0;&quot;-&quot;0.0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1200">
                      <a:solidFill>
                        <a:schemeClr val="tx1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pPr>
                  <a:endParaRPr lang="de-DE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05-C8E8-48B2-8A43-49776803F139}"/>
                </c:ext>
              </c:extLst>
            </c:dLbl>
            <c:dLbl>
              <c:idx val="6"/>
              <c:layout>
                <c:manualLayout>
                  <c:x val="7.6832151300236406E-2"/>
                  <c:y val="0"/>
                </c:manualLayout>
              </c:layout>
              <c:numFmt formatCode="0.0;&quot;-&quot;0.0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1200">
                      <a:solidFill>
                        <a:schemeClr val="tx1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pPr>
                  <a:endParaRPr lang="de-DE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06-C8E8-48B2-8A43-49776803F139}"/>
                </c:ext>
              </c:extLst>
            </c:dLbl>
            <c:dLbl>
              <c:idx val="7"/>
              <c:layout>
                <c:manualLayout>
                  <c:x val="0.21690307328605202"/>
                  <c:y val="0"/>
                </c:manualLayout>
              </c:layout>
              <c:numFmt formatCode="0.0;&quot;-&quot;0.0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1200">
                      <a:solidFill>
                        <a:schemeClr val="tx1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pPr>
                  <a:endParaRPr lang="de-DE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07-C8E8-48B2-8A43-49776803F139}"/>
                </c:ext>
              </c:extLst>
            </c:dLbl>
            <c:dLbl>
              <c:idx val="8"/>
              <c:layout>
                <c:manualLayout>
                  <c:x val="-7.3581560283687938E-2"/>
                  <c:y val="0"/>
                </c:manualLayout>
              </c:layout>
              <c:numFmt formatCode="0.0;&quot;-&quot;0.0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1200">
                      <a:solidFill>
                        <a:schemeClr val="tx1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pPr>
                  <a:endParaRPr lang="de-DE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08-C8E8-48B2-8A43-49776803F139}"/>
                </c:ext>
              </c:extLst>
            </c:dLbl>
            <c:dLbl>
              <c:idx val="9"/>
              <c:layout>
                <c:manualLayout>
                  <c:x val="0.15218676122931443"/>
                  <c:y val="0"/>
                </c:manualLayout>
              </c:layout>
              <c:numFmt formatCode="0.0;&quot;-&quot;0.0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1200">
                      <a:solidFill>
                        <a:schemeClr val="tx1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pPr>
                  <a:endParaRPr lang="de-DE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09-C8E8-48B2-8A43-49776803F139}"/>
                </c:ext>
              </c:extLst>
            </c:dLbl>
            <c:dLbl>
              <c:idx val="10"/>
              <c:layout>
                <c:manualLayout>
                  <c:x val="7.860520094562648E-2"/>
                  <c:y val="0"/>
                </c:manualLayout>
              </c:layout>
              <c:numFmt formatCode="0.0;&quot;-&quot;0.0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1200">
                      <a:solidFill>
                        <a:schemeClr val="tx1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pPr>
                  <a:endParaRPr lang="de-DE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0A-C8E8-48B2-8A43-49776803F139}"/>
                </c:ext>
              </c:extLst>
            </c:dLbl>
            <c:dLbl>
              <c:idx val="11"/>
              <c:layout>
                <c:manualLayout>
                  <c:x val="6.6784869976359337E-2"/>
                  <c:y val="0"/>
                </c:manualLayout>
              </c:layout>
              <c:numFmt formatCode="0.0;&quot;-&quot;0.0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1200">
                      <a:solidFill>
                        <a:schemeClr val="tx1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pPr>
                  <a:endParaRPr lang="de-DE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0B-C8E8-48B2-8A43-49776803F139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val>
            <c:numRef>
              <c:f>Sheet1!$A$1:$L$1</c:f>
              <c:numCache>
                <c:formatCode>General</c:formatCode>
                <c:ptCount val="12"/>
                <c:pt idx="0">
                  <c:v>4.5</c:v>
                </c:pt>
                <c:pt idx="1">
                  <c:v>0.2</c:v>
                </c:pt>
                <c:pt idx="2">
                  <c:v>5.5</c:v>
                </c:pt>
                <c:pt idx="3">
                  <c:v>-1.2</c:v>
                </c:pt>
                <c:pt idx="4">
                  <c:v>0.5</c:v>
                </c:pt>
                <c:pt idx="5">
                  <c:v>2.6</c:v>
                </c:pt>
                <c:pt idx="6">
                  <c:v>2.9</c:v>
                </c:pt>
                <c:pt idx="7">
                  <c:v>10.8</c:v>
                </c:pt>
                <c:pt idx="8">
                  <c:v>-2.4</c:v>
                </c:pt>
                <c:pt idx="9">
                  <c:v>7.4</c:v>
                </c:pt>
                <c:pt idx="10">
                  <c:v>3</c:v>
                </c:pt>
                <c:pt idx="11">
                  <c:v>2.2999999999999998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C-C8E8-48B2-8A43-49776803F13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80"/>
        <c:overlap val="100"/>
        <c:axId val="618503064"/>
        <c:axId val="1"/>
      </c:barChart>
      <c:catAx>
        <c:axId val="618503064"/>
        <c:scaling>
          <c:orientation val="maxMin"/>
        </c:scaling>
        <c:delete val="0"/>
        <c:axPos val="l"/>
        <c:majorGridlines>
          <c:spPr>
            <a:ln>
              <a:noFill/>
            </a:ln>
          </c:spPr>
        </c:majorGridlines>
        <c:majorTickMark val="none"/>
        <c:minorTickMark val="none"/>
        <c:tickLblPos val="none"/>
        <c:spPr>
          <a:ln w="9525" algn="ctr">
            <a:solidFill>
              <a:srgbClr val="C0C0C0"/>
            </a:solidFill>
            <a:prstDash val="solid"/>
          </a:ln>
        </c:spPr>
        <c:crossAx val="1"/>
        <c:crossesAt val="0"/>
        <c:auto val="0"/>
        <c:lblAlgn val="ctr"/>
        <c:lblOffset val="100"/>
        <c:noMultiLvlLbl val="0"/>
      </c:catAx>
      <c:valAx>
        <c:axId val="1"/>
        <c:scaling>
          <c:orientation val="minMax"/>
          <c:max val="22"/>
          <c:min val="-7"/>
        </c:scaling>
        <c:delete val="0"/>
        <c:axPos val="t"/>
        <c:majorGridlines>
          <c:spPr>
            <a:ln>
              <a:noFill/>
            </a:ln>
          </c:spPr>
        </c:majorGridlines>
        <c:numFmt formatCode="General" sourceLinked="1"/>
        <c:majorTickMark val="none"/>
        <c:minorTickMark val="none"/>
        <c:tickLblPos val="none"/>
        <c:spPr>
          <a:ln w="9525" algn="ctr">
            <a:solidFill>
              <a:schemeClr val="bg1"/>
            </a:solidFill>
            <a:prstDash val="solid"/>
          </a:ln>
        </c:spPr>
        <c:crossAx val="618503064"/>
        <c:crosses val="min"/>
        <c:crossBetween val="between"/>
      </c:valAx>
    </c:plotArea>
    <c:plotVisOnly val="0"/>
    <c:dispBlanksAs val="gap"/>
    <c:showDLblsOverMax val="1"/>
  </c:chart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3.0568793761375775E-2"/>
          <c:y val="4.0425999054606074E-2"/>
          <c:w val="0.95505617977528101"/>
          <c:h val="0.95149253731343297"/>
        </c:manualLayout>
      </c:layout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Example</c:v>
                </c:pt>
              </c:strCache>
            </c:strRef>
          </c:tx>
          <c:spPr>
            <a:ln>
              <a:noFill/>
            </a:ln>
          </c:spPr>
          <c:dPt>
            <c:idx val="0"/>
            <c:bubble3D val="0"/>
            <c:spPr>
              <a:solidFill>
                <a:schemeClr val="accent5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E5A2-42A0-A26F-BF610D409040}"/>
              </c:ext>
            </c:extLst>
          </c:dPt>
          <c:dPt>
            <c:idx val="1"/>
            <c:bubble3D val="0"/>
            <c:spPr>
              <a:solidFill>
                <a:schemeClr val="accent4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E5A2-42A0-A26F-BF610D409040}"/>
              </c:ext>
            </c:extLst>
          </c:dPt>
          <c:dLbls>
            <c:dLbl>
              <c:idx val="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E5A2-42A0-A26F-BF610D409040}"/>
                </c:ext>
              </c:extLst>
            </c:dLbl>
            <c:dLbl>
              <c:idx val="1"/>
              <c:numFmt formatCode="0%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2400" b="0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de-DE"/>
                </a:p>
              </c:txPr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E5A2-42A0-A26F-BF610D409040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4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de-D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Sheet1!$A$2:$A$3</c:f>
              <c:strCache>
                <c:ptCount val="1"/>
                <c:pt idx="0">
                  <c:v>2nd Qtr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81.8</c:v>
                </c:pt>
                <c:pt idx="1">
                  <c:v>18.2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E5A2-42A0-A26F-BF610D40904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120"/>
        <c:holeSize val="37"/>
      </c:doughnutChart>
      <c:spPr>
        <a:noFill/>
        <a:ln>
          <a:noFill/>
        </a:ln>
        <a:effectLst/>
      </c:spPr>
    </c:plotArea>
    <c:plotVisOnly val="1"/>
    <c:dispBlanksAs val="zero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de-DE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494675" y="279801"/>
            <a:ext cx="3848659" cy="367959"/>
          </a:xfrm>
          <a:prstGeom prst="rect">
            <a:avLst/>
          </a:prstGeom>
        </p:spPr>
        <p:txBody>
          <a:bodyPr vert="horz" lIns="93324" tIns="46662" rIns="93324" bIns="46662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94675" y="669140"/>
            <a:ext cx="3848659" cy="156667"/>
          </a:xfrm>
          <a:prstGeom prst="rect">
            <a:avLst/>
          </a:prstGeom>
        </p:spPr>
        <p:txBody>
          <a:bodyPr vert="horz" lIns="93324" tIns="0" rIns="93324" bIns="0" rtlCol="0">
            <a:noAutofit/>
          </a:bodyPr>
          <a:lstStyle>
            <a:lvl1pPr algn="r">
              <a:defRPr sz="1200"/>
            </a:lvl1pPr>
          </a:lstStyle>
          <a:p>
            <a:pPr algn="l"/>
            <a:fld id="{E7A8D578-5E90-413C-9512-130603CF2639}" type="datetimeFigureOut">
              <a:rPr lang="en-US" sz="1000"/>
              <a:pPr algn="l"/>
              <a:t>4/16/2019</a:t>
            </a:fld>
            <a:endParaRPr lang="en-US" sz="10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494675" y="8780243"/>
            <a:ext cx="2893517" cy="251346"/>
          </a:xfrm>
          <a:prstGeom prst="rect">
            <a:avLst/>
          </a:prstGeom>
        </p:spPr>
        <p:txBody>
          <a:bodyPr vert="horz" lIns="93324" tIns="46662" rIns="93324" bIns="46662" rtlCol="0" anchor="b"/>
          <a:lstStyle>
            <a:lvl1pPr algn="l">
              <a:defRPr sz="1200"/>
            </a:lvl1pPr>
          </a:lstStyle>
          <a:p>
            <a:endParaRPr lang="en-US" sz="10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5299171" y="8780243"/>
            <a:ext cx="1221955" cy="251346"/>
          </a:xfrm>
          <a:prstGeom prst="rect">
            <a:avLst/>
          </a:prstGeom>
        </p:spPr>
        <p:txBody>
          <a:bodyPr vert="horz" lIns="93324" tIns="46662" rIns="93324" bIns="46662" rtlCol="0" anchor="b"/>
          <a:lstStyle>
            <a:lvl1pPr algn="r">
              <a:defRPr sz="1200"/>
            </a:lvl1pPr>
          </a:lstStyle>
          <a:p>
            <a:fld id="{6D32B792-199B-4EBF-B605-6F6C876EB442}" type="slidenum">
              <a:rPr lang="en-US" sz="1000"/>
              <a:t>‹Nr.›</a:t>
            </a:fld>
            <a:endParaRPr lang="en-US" sz="1000"/>
          </a:p>
        </p:txBody>
      </p:sp>
      <p:grpSp>
        <p:nvGrpSpPr>
          <p:cNvPr id="13" name="Group 12"/>
          <p:cNvGrpSpPr/>
          <p:nvPr/>
        </p:nvGrpSpPr>
        <p:grpSpPr>
          <a:xfrm>
            <a:off x="5225906" y="285481"/>
            <a:ext cx="1328988" cy="362143"/>
            <a:chOff x="6113463" y="-755650"/>
            <a:chExt cx="7013575" cy="1922462"/>
          </a:xfrm>
        </p:grpSpPr>
        <p:sp>
          <p:nvSpPr>
            <p:cNvPr id="14" name="Freeform 13"/>
            <p:cNvSpPr>
              <a:spLocks noEditPoints="1"/>
            </p:cNvSpPr>
            <p:nvPr userDrawn="1"/>
          </p:nvSpPr>
          <p:spPr bwMode="auto">
            <a:xfrm>
              <a:off x="8504238" y="-80963"/>
              <a:ext cx="1154113" cy="1247775"/>
            </a:xfrm>
            <a:custGeom>
              <a:avLst/>
              <a:gdLst>
                <a:gd name="T0" fmla="*/ 213 w 307"/>
                <a:gd name="T1" fmla="*/ 252 h 331"/>
                <a:gd name="T2" fmla="*/ 200 w 307"/>
                <a:gd name="T3" fmla="*/ 228 h 331"/>
                <a:gd name="T4" fmla="*/ 176 w 307"/>
                <a:gd name="T5" fmla="*/ 220 h 331"/>
                <a:gd name="T6" fmla="*/ 169 w 307"/>
                <a:gd name="T7" fmla="*/ 244 h 331"/>
                <a:gd name="T8" fmla="*/ 180 w 307"/>
                <a:gd name="T9" fmla="*/ 266 h 331"/>
                <a:gd name="T10" fmla="*/ 180 w 307"/>
                <a:gd name="T11" fmla="*/ 266 h 331"/>
                <a:gd name="T12" fmla="*/ 160 w 307"/>
                <a:gd name="T13" fmla="*/ 268 h 331"/>
                <a:gd name="T14" fmla="*/ 40 w 307"/>
                <a:gd name="T15" fmla="*/ 160 h 331"/>
                <a:gd name="T16" fmla="*/ 148 w 307"/>
                <a:gd name="T17" fmla="*/ 39 h 331"/>
                <a:gd name="T18" fmla="*/ 269 w 307"/>
                <a:gd name="T19" fmla="*/ 148 h 331"/>
                <a:gd name="T20" fmla="*/ 213 w 307"/>
                <a:gd name="T21" fmla="*/ 252 h 331"/>
                <a:gd name="T22" fmla="*/ 146 w 307"/>
                <a:gd name="T23" fmla="*/ 4 h 331"/>
                <a:gd name="T24" fmla="*/ 4 w 307"/>
                <a:gd name="T25" fmla="*/ 162 h 331"/>
                <a:gd name="T26" fmla="*/ 162 w 307"/>
                <a:gd name="T27" fmla="*/ 304 h 331"/>
                <a:gd name="T28" fmla="*/ 197 w 307"/>
                <a:gd name="T29" fmla="*/ 298 h 331"/>
                <a:gd name="T30" fmla="*/ 197 w 307"/>
                <a:gd name="T31" fmla="*/ 298 h 331"/>
                <a:gd name="T32" fmla="*/ 208 w 307"/>
                <a:gd name="T33" fmla="*/ 319 h 331"/>
                <a:gd name="T34" fmla="*/ 232 w 307"/>
                <a:gd name="T35" fmla="*/ 327 h 331"/>
                <a:gd name="T36" fmla="*/ 240 w 307"/>
                <a:gd name="T37" fmla="*/ 303 h 331"/>
                <a:gd name="T38" fmla="*/ 230 w 307"/>
                <a:gd name="T39" fmla="*/ 284 h 331"/>
                <a:gd name="T40" fmla="*/ 304 w 307"/>
                <a:gd name="T41" fmla="*/ 146 h 331"/>
                <a:gd name="T42" fmla="*/ 146 w 307"/>
                <a:gd name="T43" fmla="*/ 4 h 3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307" h="331">
                  <a:moveTo>
                    <a:pt x="213" y="252"/>
                  </a:moveTo>
                  <a:cubicBezTo>
                    <a:pt x="200" y="228"/>
                    <a:pt x="200" y="228"/>
                    <a:pt x="200" y="228"/>
                  </a:cubicBezTo>
                  <a:cubicBezTo>
                    <a:pt x="196" y="219"/>
                    <a:pt x="185" y="216"/>
                    <a:pt x="176" y="220"/>
                  </a:cubicBezTo>
                  <a:cubicBezTo>
                    <a:pt x="168" y="225"/>
                    <a:pt x="164" y="236"/>
                    <a:pt x="169" y="244"/>
                  </a:cubicBezTo>
                  <a:cubicBezTo>
                    <a:pt x="180" y="266"/>
                    <a:pt x="180" y="266"/>
                    <a:pt x="180" y="266"/>
                  </a:cubicBezTo>
                  <a:cubicBezTo>
                    <a:pt x="180" y="266"/>
                    <a:pt x="180" y="266"/>
                    <a:pt x="180" y="266"/>
                  </a:cubicBezTo>
                  <a:cubicBezTo>
                    <a:pt x="174" y="267"/>
                    <a:pt x="167" y="268"/>
                    <a:pt x="160" y="268"/>
                  </a:cubicBezTo>
                  <a:cubicBezTo>
                    <a:pt x="97" y="272"/>
                    <a:pt x="43" y="223"/>
                    <a:pt x="40" y="160"/>
                  </a:cubicBezTo>
                  <a:cubicBezTo>
                    <a:pt x="36" y="97"/>
                    <a:pt x="85" y="43"/>
                    <a:pt x="148" y="39"/>
                  </a:cubicBezTo>
                  <a:cubicBezTo>
                    <a:pt x="211" y="36"/>
                    <a:pt x="265" y="85"/>
                    <a:pt x="269" y="148"/>
                  </a:cubicBezTo>
                  <a:cubicBezTo>
                    <a:pt x="271" y="192"/>
                    <a:pt x="248" y="231"/>
                    <a:pt x="213" y="252"/>
                  </a:cubicBezTo>
                  <a:close/>
                  <a:moveTo>
                    <a:pt x="146" y="4"/>
                  </a:moveTo>
                  <a:cubicBezTo>
                    <a:pt x="64" y="8"/>
                    <a:pt x="0" y="79"/>
                    <a:pt x="4" y="162"/>
                  </a:cubicBezTo>
                  <a:cubicBezTo>
                    <a:pt x="9" y="244"/>
                    <a:pt x="79" y="308"/>
                    <a:pt x="162" y="304"/>
                  </a:cubicBezTo>
                  <a:cubicBezTo>
                    <a:pt x="174" y="303"/>
                    <a:pt x="186" y="301"/>
                    <a:pt x="197" y="298"/>
                  </a:cubicBezTo>
                  <a:cubicBezTo>
                    <a:pt x="197" y="298"/>
                    <a:pt x="197" y="298"/>
                    <a:pt x="197" y="298"/>
                  </a:cubicBezTo>
                  <a:cubicBezTo>
                    <a:pt x="208" y="319"/>
                    <a:pt x="208" y="319"/>
                    <a:pt x="208" y="319"/>
                  </a:cubicBezTo>
                  <a:cubicBezTo>
                    <a:pt x="213" y="328"/>
                    <a:pt x="223" y="331"/>
                    <a:pt x="232" y="327"/>
                  </a:cubicBezTo>
                  <a:cubicBezTo>
                    <a:pt x="241" y="322"/>
                    <a:pt x="244" y="311"/>
                    <a:pt x="240" y="303"/>
                  </a:cubicBezTo>
                  <a:cubicBezTo>
                    <a:pt x="230" y="284"/>
                    <a:pt x="230" y="284"/>
                    <a:pt x="230" y="284"/>
                  </a:cubicBezTo>
                  <a:cubicBezTo>
                    <a:pt x="277" y="256"/>
                    <a:pt x="307" y="204"/>
                    <a:pt x="304" y="146"/>
                  </a:cubicBezTo>
                  <a:cubicBezTo>
                    <a:pt x="300" y="63"/>
                    <a:pt x="229" y="0"/>
                    <a:pt x="146" y="4"/>
                  </a:cubicBezTo>
                  <a:close/>
                </a:path>
              </a:pathLst>
            </a:custGeom>
            <a:solidFill>
              <a:srgbClr val="00AAE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" name="Freeform 14"/>
            <p:cNvSpPr>
              <a:spLocks/>
            </p:cNvSpPr>
            <p:nvPr userDrawn="1"/>
          </p:nvSpPr>
          <p:spPr bwMode="auto">
            <a:xfrm>
              <a:off x="8121651" y="-61913"/>
              <a:ext cx="134938" cy="1123950"/>
            </a:xfrm>
            <a:custGeom>
              <a:avLst/>
              <a:gdLst>
                <a:gd name="T0" fmla="*/ 18 w 36"/>
                <a:gd name="T1" fmla="*/ 298 h 298"/>
                <a:gd name="T2" fmla="*/ 0 w 36"/>
                <a:gd name="T3" fmla="*/ 280 h 298"/>
                <a:gd name="T4" fmla="*/ 0 w 36"/>
                <a:gd name="T5" fmla="*/ 17 h 298"/>
                <a:gd name="T6" fmla="*/ 18 w 36"/>
                <a:gd name="T7" fmla="*/ 0 h 298"/>
                <a:gd name="T8" fmla="*/ 36 w 36"/>
                <a:gd name="T9" fmla="*/ 17 h 298"/>
                <a:gd name="T10" fmla="*/ 36 w 36"/>
                <a:gd name="T11" fmla="*/ 280 h 298"/>
                <a:gd name="T12" fmla="*/ 18 w 36"/>
                <a:gd name="T13" fmla="*/ 298 h 2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6" h="298">
                  <a:moveTo>
                    <a:pt x="18" y="298"/>
                  </a:moveTo>
                  <a:cubicBezTo>
                    <a:pt x="8" y="298"/>
                    <a:pt x="0" y="290"/>
                    <a:pt x="0" y="280"/>
                  </a:cubicBezTo>
                  <a:cubicBezTo>
                    <a:pt x="0" y="17"/>
                    <a:pt x="0" y="17"/>
                    <a:pt x="0" y="17"/>
                  </a:cubicBezTo>
                  <a:cubicBezTo>
                    <a:pt x="0" y="8"/>
                    <a:pt x="8" y="0"/>
                    <a:pt x="18" y="0"/>
                  </a:cubicBezTo>
                  <a:cubicBezTo>
                    <a:pt x="28" y="0"/>
                    <a:pt x="36" y="8"/>
                    <a:pt x="36" y="17"/>
                  </a:cubicBezTo>
                  <a:cubicBezTo>
                    <a:pt x="36" y="280"/>
                    <a:pt x="36" y="280"/>
                    <a:pt x="36" y="280"/>
                  </a:cubicBezTo>
                  <a:cubicBezTo>
                    <a:pt x="36" y="290"/>
                    <a:pt x="28" y="298"/>
                    <a:pt x="18" y="298"/>
                  </a:cubicBezTo>
                  <a:close/>
                </a:path>
              </a:pathLst>
            </a:custGeom>
            <a:solidFill>
              <a:srgbClr val="00AAE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" name="Freeform 15"/>
            <p:cNvSpPr>
              <a:spLocks/>
            </p:cNvSpPr>
            <p:nvPr userDrawn="1"/>
          </p:nvSpPr>
          <p:spPr bwMode="auto">
            <a:xfrm>
              <a:off x="11283951" y="-61913"/>
              <a:ext cx="131763" cy="1123950"/>
            </a:xfrm>
            <a:custGeom>
              <a:avLst/>
              <a:gdLst>
                <a:gd name="T0" fmla="*/ 17 w 35"/>
                <a:gd name="T1" fmla="*/ 298 h 298"/>
                <a:gd name="T2" fmla="*/ 0 w 35"/>
                <a:gd name="T3" fmla="*/ 280 h 298"/>
                <a:gd name="T4" fmla="*/ 0 w 35"/>
                <a:gd name="T5" fmla="*/ 17 h 298"/>
                <a:gd name="T6" fmla="*/ 17 w 35"/>
                <a:gd name="T7" fmla="*/ 0 h 298"/>
                <a:gd name="T8" fmla="*/ 35 w 35"/>
                <a:gd name="T9" fmla="*/ 17 h 298"/>
                <a:gd name="T10" fmla="*/ 35 w 35"/>
                <a:gd name="T11" fmla="*/ 280 h 298"/>
                <a:gd name="T12" fmla="*/ 17 w 35"/>
                <a:gd name="T13" fmla="*/ 298 h 2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5" h="298">
                  <a:moveTo>
                    <a:pt x="17" y="298"/>
                  </a:moveTo>
                  <a:cubicBezTo>
                    <a:pt x="8" y="298"/>
                    <a:pt x="0" y="290"/>
                    <a:pt x="0" y="280"/>
                  </a:cubicBezTo>
                  <a:cubicBezTo>
                    <a:pt x="0" y="17"/>
                    <a:pt x="0" y="17"/>
                    <a:pt x="0" y="17"/>
                  </a:cubicBezTo>
                  <a:cubicBezTo>
                    <a:pt x="0" y="8"/>
                    <a:pt x="8" y="0"/>
                    <a:pt x="17" y="0"/>
                  </a:cubicBezTo>
                  <a:cubicBezTo>
                    <a:pt x="27" y="0"/>
                    <a:pt x="35" y="8"/>
                    <a:pt x="35" y="17"/>
                  </a:cubicBezTo>
                  <a:cubicBezTo>
                    <a:pt x="35" y="280"/>
                    <a:pt x="35" y="280"/>
                    <a:pt x="35" y="280"/>
                  </a:cubicBezTo>
                  <a:cubicBezTo>
                    <a:pt x="35" y="290"/>
                    <a:pt x="27" y="298"/>
                    <a:pt x="17" y="298"/>
                  </a:cubicBezTo>
                  <a:close/>
                </a:path>
              </a:pathLst>
            </a:custGeom>
            <a:solidFill>
              <a:srgbClr val="004A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6"/>
            <p:cNvSpPr>
              <a:spLocks/>
            </p:cNvSpPr>
            <p:nvPr userDrawn="1"/>
          </p:nvSpPr>
          <p:spPr bwMode="auto">
            <a:xfrm>
              <a:off x="9807576" y="-73025"/>
              <a:ext cx="1198563" cy="1135063"/>
            </a:xfrm>
            <a:custGeom>
              <a:avLst/>
              <a:gdLst>
                <a:gd name="T0" fmla="*/ 158 w 319"/>
                <a:gd name="T1" fmla="*/ 301 h 301"/>
                <a:gd name="T2" fmla="*/ 158 w 319"/>
                <a:gd name="T3" fmla="*/ 301 h 301"/>
                <a:gd name="T4" fmla="*/ 142 w 319"/>
                <a:gd name="T5" fmla="*/ 292 h 301"/>
                <a:gd name="T6" fmla="*/ 5 w 319"/>
                <a:gd name="T7" fmla="*/ 29 h 301"/>
                <a:gd name="T8" fmla="*/ 12 w 319"/>
                <a:gd name="T9" fmla="*/ 5 h 301"/>
                <a:gd name="T10" fmla="*/ 36 w 319"/>
                <a:gd name="T11" fmla="*/ 12 h 301"/>
                <a:gd name="T12" fmla="*/ 158 w 319"/>
                <a:gd name="T13" fmla="*/ 245 h 301"/>
                <a:gd name="T14" fmla="*/ 283 w 319"/>
                <a:gd name="T15" fmla="*/ 12 h 301"/>
                <a:gd name="T16" fmla="*/ 307 w 319"/>
                <a:gd name="T17" fmla="*/ 5 h 301"/>
                <a:gd name="T18" fmla="*/ 314 w 319"/>
                <a:gd name="T19" fmla="*/ 29 h 301"/>
                <a:gd name="T20" fmla="*/ 174 w 319"/>
                <a:gd name="T21" fmla="*/ 292 h 301"/>
                <a:gd name="T22" fmla="*/ 158 w 319"/>
                <a:gd name="T23" fmla="*/ 301 h 3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19" h="301">
                  <a:moveTo>
                    <a:pt x="158" y="301"/>
                  </a:moveTo>
                  <a:cubicBezTo>
                    <a:pt x="158" y="301"/>
                    <a:pt x="158" y="301"/>
                    <a:pt x="158" y="301"/>
                  </a:cubicBezTo>
                  <a:cubicBezTo>
                    <a:pt x="151" y="301"/>
                    <a:pt x="145" y="297"/>
                    <a:pt x="142" y="292"/>
                  </a:cubicBezTo>
                  <a:cubicBezTo>
                    <a:pt x="5" y="29"/>
                    <a:pt x="5" y="29"/>
                    <a:pt x="5" y="29"/>
                  </a:cubicBezTo>
                  <a:cubicBezTo>
                    <a:pt x="0" y="20"/>
                    <a:pt x="3" y="9"/>
                    <a:pt x="12" y="5"/>
                  </a:cubicBezTo>
                  <a:cubicBezTo>
                    <a:pt x="21" y="0"/>
                    <a:pt x="31" y="4"/>
                    <a:pt x="36" y="12"/>
                  </a:cubicBezTo>
                  <a:cubicBezTo>
                    <a:pt x="158" y="245"/>
                    <a:pt x="158" y="245"/>
                    <a:pt x="158" y="245"/>
                  </a:cubicBezTo>
                  <a:cubicBezTo>
                    <a:pt x="283" y="12"/>
                    <a:pt x="283" y="12"/>
                    <a:pt x="283" y="12"/>
                  </a:cubicBezTo>
                  <a:cubicBezTo>
                    <a:pt x="287" y="3"/>
                    <a:pt x="298" y="0"/>
                    <a:pt x="307" y="5"/>
                  </a:cubicBezTo>
                  <a:cubicBezTo>
                    <a:pt x="315" y="9"/>
                    <a:pt x="319" y="20"/>
                    <a:pt x="314" y="29"/>
                  </a:cubicBezTo>
                  <a:cubicBezTo>
                    <a:pt x="174" y="292"/>
                    <a:pt x="174" y="292"/>
                    <a:pt x="174" y="292"/>
                  </a:cubicBezTo>
                  <a:cubicBezTo>
                    <a:pt x="171" y="298"/>
                    <a:pt x="165" y="301"/>
                    <a:pt x="158" y="301"/>
                  </a:cubicBezTo>
                  <a:close/>
                </a:path>
              </a:pathLst>
            </a:custGeom>
            <a:solidFill>
              <a:srgbClr val="004A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7"/>
            <p:cNvSpPr>
              <a:spLocks/>
            </p:cNvSpPr>
            <p:nvPr userDrawn="1"/>
          </p:nvSpPr>
          <p:spPr bwMode="auto">
            <a:xfrm>
              <a:off x="12125326" y="703263"/>
              <a:ext cx="454025" cy="131763"/>
            </a:xfrm>
            <a:custGeom>
              <a:avLst/>
              <a:gdLst>
                <a:gd name="T0" fmla="*/ 103 w 121"/>
                <a:gd name="T1" fmla="*/ 35 h 35"/>
                <a:gd name="T2" fmla="*/ 18 w 121"/>
                <a:gd name="T3" fmla="*/ 35 h 35"/>
                <a:gd name="T4" fmla="*/ 0 w 121"/>
                <a:gd name="T5" fmla="*/ 18 h 35"/>
                <a:gd name="T6" fmla="*/ 18 w 121"/>
                <a:gd name="T7" fmla="*/ 0 h 35"/>
                <a:gd name="T8" fmla="*/ 103 w 121"/>
                <a:gd name="T9" fmla="*/ 0 h 35"/>
                <a:gd name="T10" fmla="*/ 121 w 121"/>
                <a:gd name="T11" fmla="*/ 18 h 35"/>
                <a:gd name="T12" fmla="*/ 103 w 121"/>
                <a:gd name="T13" fmla="*/ 35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1" h="35">
                  <a:moveTo>
                    <a:pt x="103" y="35"/>
                  </a:moveTo>
                  <a:cubicBezTo>
                    <a:pt x="18" y="35"/>
                    <a:pt x="18" y="35"/>
                    <a:pt x="18" y="35"/>
                  </a:cubicBezTo>
                  <a:cubicBezTo>
                    <a:pt x="8" y="35"/>
                    <a:pt x="0" y="28"/>
                    <a:pt x="0" y="18"/>
                  </a:cubicBezTo>
                  <a:cubicBezTo>
                    <a:pt x="0" y="8"/>
                    <a:pt x="8" y="0"/>
                    <a:pt x="18" y="0"/>
                  </a:cubicBezTo>
                  <a:cubicBezTo>
                    <a:pt x="103" y="0"/>
                    <a:pt x="103" y="0"/>
                    <a:pt x="103" y="0"/>
                  </a:cubicBezTo>
                  <a:cubicBezTo>
                    <a:pt x="113" y="0"/>
                    <a:pt x="121" y="8"/>
                    <a:pt x="121" y="18"/>
                  </a:cubicBezTo>
                  <a:cubicBezTo>
                    <a:pt x="121" y="28"/>
                    <a:pt x="113" y="35"/>
                    <a:pt x="103" y="35"/>
                  </a:cubicBezTo>
                  <a:close/>
                </a:path>
              </a:pathLst>
            </a:custGeom>
            <a:solidFill>
              <a:srgbClr val="004A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18"/>
            <p:cNvSpPr>
              <a:spLocks/>
            </p:cNvSpPr>
            <p:nvPr userDrawn="1"/>
          </p:nvSpPr>
          <p:spPr bwMode="auto">
            <a:xfrm>
              <a:off x="11753851" y="-66675"/>
              <a:ext cx="1193800" cy="1139825"/>
            </a:xfrm>
            <a:custGeom>
              <a:avLst/>
              <a:gdLst>
                <a:gd name="T0" fmla="*/ 298 w 318"/>
                <a:gd name="T1" fmla="*/ 299 h 302"/>
                <a:gd name="T2" fmla="*/ 282 w 318"/>
                <a:gd name="T3" fmla="*/ 290 h 302"/>
                <a:gd name="T4" fmla="*/ 160 w 318"/>
                <a:gd name="T5" fmla="*/ 56 h 302"/>
                <a:gd name="T6" fmla="*/ 36 w 318"/>
                <a:gd name="T7" fmla="*/ 290 h 302"/>
                <a:gd name="T8" fmla="*/ 12 w 318"/>
                <a:gd name="T9" fmla="*/ 297 h 302"/>
                <a:gd name="T10" fmla="*/ 4 w 318"/>
                <a:gd name="T11" fmla="*/ 273 h 302"/>
                <a:gd name="T12" fmla="*/ 145 w 318"/>
                <a:gd name="T13" fmla="*/ 10 h 302"/>
                <a:gd name="T14" fmla="*/ 160 w 318"/>
                <a:gd name="T15" fmla="*/ 1 h 302"/>
                <a:gd name="T16" fmla="*/ 176 w 318"/>
                <a:gd name="T17" fmla="*/ 10 h 302"/>
                <a:gd name="T18" fmla="*/ 314 w 318"/>
                <a:gd name="T19" fmla="*/ 273 h 302"/>
                <a:gd name="T20" fmla="*/ 306 w 318"/>
                <a:gd name="T21" fmla="*/ 297 h 302"/>
                <a:gd name="T22" fmla="*/ 298 w 318"/>
                <a:gd name="T23" fmla="*/ 299 h 3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18" h="302">
                  <a:moveTo>
                    <a:pt x="298" y="299"/>
                  </a:moveTo>
                  <a:cubicBezTo>
                    <a:pt x="292" y="299"/>
                    <a:pt x="286" y="296"/>
                    <a:pt x="282" y="290"/>
                  </a:cubicBezTo>
                  <a:cubicBezTo>
                    <a:pt x="160" y="56"/>
                    <a:pt x="160" y="56"/>
                    <a:pt x="160" y="56"/>
                  </a:cubicBezTo>
                  <a:cubicBezTo>
                    <a:pt x="36" y="290"/>
                    <a:pt x="36" y="290"/>
                    <a:pt x="36" y="290"/>
                  </a:cubicBezTo>
                  <a:cubicBezTo>
                    <a:pt x="31" y="298"/>
                    <a:pt x="20" y="302"/>
                    <a:pt x="12" y="297"/>
                  </a:cubicBezTo>
                  <a:cubicBezTo>
                    <a:pt x="3" y="292"/>
                    <a:pt x="0" y="282"/>
                    <a:pt x="4" y="273"/>
                  </a:cubicBezTo>
                  <a:cubicBezTo>
                    <a:pt x="145" y="10"/>
                    <a:pt x="145" y="10"/>
                    <a:pt x="145" y="10"/>
                  </a:cubicBezTo>
                  <a:cubicBezTo>
                    <a:pt x="148" y="4"/>
                    <a:pt x="154" y="0"/>
                    <a:pt x="160" y="1"/>
                  </a:cubicBezTo>
                  <a:cubicBezTo>
                    <a:pt x="167" y="1"/>
                    <a:pt x="173" y="4"/>
                    <a:pt x="176" y="10"/>
                  </a:cubicBezTo>
                  <a:cubicBezTo>
                    <a:pt x="314" y="273"/>
                    <a:pt x="314" y="273"/>
                    <a:pt x="314" y="273"/>
                  </a:cubicBezTo>
                  <a:cubicBezTo>
                    <a:pt x="318" y="282"/>
                    <a:pt x="315" y="293"/>
                    <a:pt x="306" y="297"/>
                  </a:cubicBezTo>
                  <a:cubicBezTo>
                    <a:pt x="304" y="298"/>
                    <a:pt x="301" y="299"/>
                    <a:pt x="298" y="299"/>
                  </a:cubicBezTo>
                  <a:close/>
                </a:path>
              </a:pathLst>
            </a:custGeom>
            <a:solidFill>
              <a:srgbClr val="004A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19"/>
            <p:cNvSpPr>
              <a:spLocks/>
            </p:cNvSpPr>
            <p:nvPr userDrawn="1"/>
          </p:nvSpPr>
          <p:spPr bwMode="auto">
            <a:xfrm>
              <a:off x="12807951" y="-61913"/>
              <a:ext cx="128588" cy="161925"/>
            </a:xfrm>
            <a:custGeom>
              <a:avLst/>
              <a:gdLst>
                <a:gd name="T0" fmla="*/ 48 w 81"/>
                <a:gd name="T1" fmla="*/ 102 h 102"/>
                <a:gd name="T2" fmla="*/ 33 w 81"/>
                <a:gd name="T3" fmla="*/ 102 h 102"/>
                <a:gd name="T4" fmla="*/ 33 w 81"/>
                <a:gd name="T5" fmla="*/ 12 h 102"/>
                <a:gd name="T6" fmla="*/ 0 w 81"/>
                <a:gd name="T7" fmla="*/ 12 h 102"/>
                <a:gd name="T8" fmla="*/ 0 w 81"/>
                <a:gd name="T9" fmla="*/ 0 h 102"/>
                <a:gd name="T10" fmla="*/ 81 w 81"/>
                <a:gd name="T11" fmla="*/ 0 h 102"/>
                <a:gd name="T12" fmla="*/ 81 w 81"/>
                <a:gd name="T13" fmla="*/ 12 h 102"/>
                <a:gd name="T14" fmla="*/ 48 w 81"/>
                <a:gd name="T15" fmla="*/ 12 h 102"/>
                <a:gd name="T16" fmla="*/ 48 w 81"/>
                <a:gd name="T17" fmla="*/ 102 h 102"/>
                <a:gd name="T18" fmla="*/ 48 w 81"/>
                <a:gd name="T19" fmla="*/ 102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81" h="102">
                  <a:moveTo>
                    <a:pt x="48" y="102"/>
                  </a:moveTo>
                  <a:lnTo>
                    <a:pt x="33" y="102"/>
                  </a:lnTo>
                  <a:lnTo>
                    <a:pt x="33" y="12"/>
                  </a:lnTo>
                  <a:lnTo>
                    <a:pt x="0" y="12"/>
                  </a:lnTo>
                  <a:lnTo>
                    <a:pt x="0" y="0"/>
                  </a:lnTo>
                  <a:lnTo>
                    <a:pt x="81" y="0"/>
                  </a:lnTo>
                  <a:lnTo>
                    <a:pt x="81" y="12"/>
                  </a:lnTo>
                  <a:lnTo>
                    <a:pt x="48" y="12"/>
                  </a:lnTo>
                  <a:lnTo>
                    <a:pt x="48" y="102"/>
                  </a:lnTo>
                  <a:lnTo>
                    <a:pt x="48" y="102"/>
                  </a:lnTo>
                  <a:close/>
                </a:path>
              </a:pathLst>
            </a:custGeom>
            <a:solidFill>
              <a:srgbClr val="004A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" name="Freeform 20"/>
            <p:cNvSpPr>
              <a:spLocks/>
            </p:cNvSpPr>
            <p:nvPr userDrawn="1"/>
          </p:nvSpPr>
          <p:spPr bwMode="auto">
            <a:xfrm>
              <a:off x="12958763" y="-61913"/>
              <a:ext cx="168275" cy="161925"/>
            </a:xfrm>
            <a:custGeom>
              <a:avLst/>
              <a:gdLst>
                <a:gd name="T0" fmla="*/ 54 w 106"/>
                <a:gd name="T1" fmla="*/ 78 h 102"/>
                <a:gd name="T2" fmla="*/ 54 w 106"/>
                <a:gd name="T3" fmla="*/ 78 h 102"/>
                <a:gd name="T4" fmla="*/ 85 w 106"/>
                <a:gd name="T5" fmla="*/ 0 h 102"/>
                <a:gd name="T6" fmla="*/ 106 w 106"/>
                <a:gd name="T7" fmla="*/ 0 h 102"/>
                <a:gd name="T8" fmla="*/ 106 w 106"/>
                <a:gd name="T9" fmla="*/ 102 h 102"/>
                <a:gd name="T10" fmla="*/ 92 w 106"/>
                <a:gd name="T11" fmla="*/ 102 h 102"/>
                <a:gd name="T12" fmla="*/ 92 w 106"/>
                <a:gd name="T13" fmla="*/ 16 h 102"/>
                <a:gd name="T14" fmla="*/ 92 w 106"/>
                <a:gd name="T15" fmla="*/ 16 h 102"/>
                <a:gd name="T16" fmla="*/ 59 w 106"/>
                <a:gd name="T17" fmla="*/ 102 h 102"/>
                <a:gd name="T18" fmla="*/ 50 w 106"/>
                <a:gd name="T19" fmla="*/ 102 h 102"/>
                <a:gd name="T20" fmla="*/ 14 w 106"/>
                <a:gd name="T21" fmla="*/ 16 h 102"/>
                <a:gd name="T22" fmla="*/ 14 w 106"/>
                <a:gd name="T23" fmla="*/ 16 h 102"/>
                <a:gd name="T24" fmla="*/ 14 w 106"/>
                <a:gd name="T25" fmla="*/ 102 h 102"/>
                <a:gd name="T26" fmla="*/ 0 w 106"/>
                <a:gd name="T27" fmla="*/ 102 h 102"/>
                <a:gd name="T28" fmla="*/ 0 w 106"/>
                <a:gd name="T29" fmla="*/ 0 h 102"/>
                <a:gd name="T30" fmla="*/ 24 w 106"/>
                <a:gd name="T31" fmla="*/ 0 h 102"/>
                <a:gd name="T32" fmla="*/ 54 w 106"/>
                <a:gd name="T33" fmla="*/ 78 h 102"/>
                <a:gd name="T34" fmla="*/ 54 w 106"/>
                <a:gd name="T35" fmla="*/ 78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06" h="102">
                  <a:moveTo>
                    <a:pt x="54" y="78"/>
                  </a:moveTo>
                  <a:lnTo>
                    <a:pt x="54" y="78"/>
                  </a:lnTo>
                  <a:lnTo>
                    <a:pt x="85" y="0"/>
                  </a:lnTo>
                  <a:lnTo>
                    <a:pt x="106" y="0"/>
                  </a:lnTo>
                  <a:lnTo>
                    <a:pt x="106" y="102"/>
                  </a:lnTo>
                  <a:lnTo>
                    <a:pt x="92" y="102"/>
                  </a:lnTo>
                  <a:lnTo>
                    <a:pt x="92" y="16"/>
                  </a:lnTo>
                  <a:lnTo>
                    <a:pt x="92" y="16"/>
                  </a:lnTo>
                  <a:lnTo>
                    <a:pt x="59" y="102"/>
                  </a:lnTo>
                  <a:lnTo>
                    <a:pt x="50" y="102"/>
                  </a:lnTo>
                  <a:lnTo>
                    <a:pt x="14" y="16"/>
                  </a:lnTo>
                  <a:lnTo>
                    <a:pt x="14" y="16"/>
                  </a:lnTo>
                  <a:lnTo>
                    <a:pt x="14" y="102"/>
                  </a:lnTo>
                  <a:lnTo>
                    <a:pt x="0" y="102"/>
                  </a:lnTo>
                  <a:lnTo>
                    <a:pt x="0" y="0"/>
                  </a:lnTo>
                  <a:lnTo>
                    <a:pt x="24" y="0"/>
                  </a:lnTo>
                  <a:lnTo>
                    <a:pt x="54" y="78"/>
                  </a:lnTo>
                  <a:lnTo>
                    <a:pt x="54" y="78"/>
                  </a:lnTo>
                  <a:close/>
                </a:path>
              </a:pathLst>
            </a:custGeom>
            <a:solidFill>
              <a:srgbClr val="004A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" name="Freeform 21"/>
            <p:cNvSpPr>
              <a:spLocks/>
            </p:cNvSpPr>
            <p:nvPr userDrawn="1"/>
          </p:nvSpPr>
          <p:spPr bwMode="auto">
            <a:xfrm>
              <a:off x="7329488" y="876300"/>
              <a:ext cx="461963" cy="112713"/>
            </a:xfrm>
            <a:custGeom>
              <a:avLst/>
              <a:gdLst>
                <a:gd name="T0" fmla="*/ 108 w 123"/>
                <a:gd name="T1" fmla="*/ 0 h 30"/>
                <a:gd name="T2" fmla="*/ 21 w 123"/>
                <a:gd name="T3" fmla="*/ 0 h 30"/>
                <a:gd name="T4" fmla="*/ 0 w 123"/>
                <a:gd name="T5" fmla="*/ 30 h 30"/>
                <a:gd name="T6" fmla="*/ 108 w 123"/>
                <a:gd name="T7" fmla="*/ 30 h 30"/>
                <a:gd name="T8" fmla="*/ 123 w 123"/>
                <a:gd name="T9" fmla="*/ 15 h 30"/>
                <a:gd name="T10" fmla="*/ 123 w 123"/>
                <a:gd name="T11" fmla="*/ 15 h 30"/>
                <a:gd name="T12" fmla="*/ 108 w 123"/>
                <a:gd name="T13" fmla="*/ 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3" h="30">
                  <a:moveTo>
                    <a:pt x="108" y="0"/>
                  </a:moveTo>
                  <a:cubicBezTo>
                    <a:pt x="21" y="0"/>
                    <a:pt x="21" y="0"/>
                    <a:pt x="21" y="0"/>
                  </a:cubicBezTo>
                  <a:cubicBezTo>
                    <a:pt x="15" y="11"/>
                    <a:pt x="8" y="21"/>
                    <a:pt x="0" y="30"/>
                  </a:cubicBezTo>
                  <a:cubicBezTo>
                    <a:pt x="108" y="30"/>
                    <a:pt x="108" y="30"/>
                    <a:pt x="108" y="30"/>
                  </a:cubicBezTo>
                  <a:cubicBezTo>
                    <a:pt x="117" y="30"/>
                    <a:pt x="123" y="23"/>
                    <a:pt x="123" y="15"/>
                  </a:cubicBezTo>
                  <a:cubicBezTo>
                    <a:pt x="123" y="15"/>
                    <a:pt x="123" y="15"/>
                    <a:pt x="123" y="15"/>
                  </a:cubicBezTo>
                  <a:cubicBezTo>
                    <a:pt x="123" y="7"/>
                    <a:pt x="117" y="0"/>
                    <a:pt x="108" y="0"/>
                  </a:cubicBezTo>
                  <a:close/>
                </a:path>
              </a:pathLst>
            </a:custGeom>
            <a:solidFill>
              <a:srgbClr val="004A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" name="Freeform 22"/>
            <p:cNvSpPr>
              <a:spLocks/>
            </p:cNvSpPr>
            <p:nvPr userDrawn="1"/>
          </p:nvSpPr>
          <p:spPr bwMode="auto">
            <a:xfrm>
              <a:off x="7458076" y="657225"/>
              <a:ext cx="333375" cy="114300"/>
            </a:xfrm>
            <a:custGeom>
              <a:avLst/>
              <a:gdLst>
                <a:gd name="T0" fmla="*/ 74 w 89"/>
                <a:gd name="T1" fmla="*/ 0 h 30"/>
                <a:gd name="T2" fmla="*/ 8 w 89"/>
                <a:gd name="T3" fmla="*/ 0 h 30"/>
                <a:gd name="T4" fmla="*/ 0 w 89"/>
                <a:gd name="T5" fmla="*/ 30 h 30"/>
                <a:gd name="T6" fmla="*/ 74 w 89"/>
                <a:gd name="T7" fmla="*/ 30 h 30"/>
                <a:gd name="T8" fmla="*/ 89 w 89"/>
                <a:gd name="T9" fmla="*/ 15 h 30"/>
                <a:gd name="T10" fmla="*/ 74 w 89"/>
                <a:gd name="T11" fmla="*/ 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9" h="30">
                  <a:moveTo>
                    <a:pt x="74" y="0"/>
                  </a:moveTo>
                  <a:cubicBezTo>
                    <a:pt x="8" y="0"/>
                    <a:pt x="8" y="0"/>
                    <a:pt x="8" y="0"/>
                  </a:cubicBezTo>
                  <a:cubicBezTo>
                    <a:pt x="6" y="11"/>
                    <a:pt x="3" y="21"/>
                    <a:pt x="0" y="30"/>
                  </a:cubicBezTo>
                  <a:cubicBezTo>
                    <a:pt x="74" y="30"/>
                    <a:pt x="74" y="30"/>
                    <a:pt x="74" y="30"/>
                  </a:cubicBezTo>
                  <a:cubicBezTo>
                    <a:pt x="83" y="30"/>
                    <a:pt x="89" y="24"/>
                    <a:pt x="89" y="15"/>
                  </a:cubicBezTo>
                  <a:cubicBezTo>
                    <a:pt x="89" y="7"/>
                    <a:pt x="83" y="0"/>
                    <a:pt x="74" y="0"/>
                  </a:cubicBezTo>
                  <a:close/>
                </a:path>
              </a:pathLst>
            </a:custGeom>
            <a:solidFill>
              <a:srgbClr val="004A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" name="Freeform 23"/>
            <p:cNvSpPr>
              <a:spLocks/>
            </p:cNvSpPr>
            <p:nvPr userDrawn="1"/>
          </p:nvSpPr>
          <p:spPr bwMode="auto">
            <a:xfrm>
              <a:off x="7502526" y="442913"/>
              <a:ext cx="288925" cy="112713"/>
            </a:xfrm>
            <a:custGeom>
              <a:avLst/>
              <a:gdLst>
                <a:gd name="T0" fmla="*/ 62 w 77"/>
                <a:gd name="T1" fmla="*/ 0 h 30"/>
                <a:gd name="T2" fmla="*/ 0 w 77"/>
                <a:gd name="T3" fmla="*/ 0 h 30"/>
                <a:gd name="T4" fmla="*/ 0 w 77"/>
                <a:gd name="T5" fmla="*/ 14 h 30"/>
                <a:gd name="T6" fmla="*/ 0 w 77"/>
                <a:gd name="T7" fmla="*/ 30 h 30"/>
                <a:gd name="T8" fmla="*/ 62 w 77"/>
                <a:gd name="T9" fmla="*/ 30 h 30"/>
                <a:gd name="T10" fmla="*/ 77 w 77"/>
                <a:gd name="T11" fmla="*/ 15 h 30"/>
                <a:gd name="T12" fmla="*/ 62 w 77"/>
                <a:gd name="T13" fmla="*/ 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7" h="30">
                  <a:moveTo>
                    <a:pt x="62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4"/>
                    <a:pt x="0" y="9"/>
                    <a:pt x="0" y="14"/>
                  </a:cubicBezTo>
                  <a:cubicBezTo>
                    <a:pt x="0" y="19"/>
                    <a:pt x="0" y="25"/>
                    <a:pt x="0" y="30"/>
                  </a:cubicBezTo>
                  <a:cubicBezTo>
                    <a:pt x="62" y="30"/>
                    <a:pt x="62" y="30"/>
                    <a:pt x="62" y="30"/>
                  </a:cubicBezTo>
                  <a:cubicBezTo>
                    <a:pt x="71" y="30"/>
                    <a:pt x="77" y="23"/>
                    <a:pt x="77" y="15"/>
                  </a:cubicBezTo>
                  <a:cubicBezTo>
                    <a:pt x="77" y="7"/>
                    <a:pt x="71" y="0"/>
                    <a:pt x="62" y="0"/>
                  </a:cubicBezTo>
                  <a:close/>
                </a:path>
              </a:pathLst>
            </a:custGeom>
            <a:solidFill>
              <a:srgbClr val="004A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" name="Freeform 24"/>
            <p:cNvSpPr>
              <a:spLocks/>
            </p:cNvSpPr>
            <p:nvPr userDrawn="1"/>
          </p:nvSpPr>
          <p:spPr bwMode="auto">
            <a:xfrm>
              <a:off x="7458076" y="223838"/>
              <a:ext cx="333375" cy="114300"/>
            </a:xfrm>
            <a:custGeom>
              <a:avLst/>
              <a:gdLst>
                <a:gd name="T0" fmla="*/ 74 w 89"/>
                <a:gd name="T1" fmla="*/ 0 h 30"/>
                <a:gd name="T2" fmla="*/ 0 w 89"/>
                <a:gd name="T3" fmla="*/ 0 h 30"/>
                <a:gd name="T4" fmla="*/ 8 w 89"/>
                <a:gd name="T5" fmla="*/ 30 h 30"/>
                <a:gd name="T6" fmla="*/ 74 w 89"/>
                <a:gd name="T7" fmla="*/ 30 h 30"/>
                <a:gd name="T8" fmla="*/ 89 w 89"/>
                <a:gd name="T9" fmla="*/ 15 h 30"/>
                <a:gd name="T10" fmla="*/ 89 w 89"/>
                <a:gd name="T11" fmla="*/ 15 h 30"/>
                <a:gd name="T12" fmla="*/ 74 w 89"/>
                <a:gd name="T13" fmla="*/ 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9" h="30">
                  <a:moveTo>
                    <a:pt x="74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4" y="10"/>
                    <a:pt x="6" y="20"/>
                    <a:pt x="8" y="30"/>
                  </a:cubicBezTo>
                  <a:cubicBezTo>
                    <a:pt x="74" y="30"/>
                    <a:pt x="74" y="30"/>
                    <a:pt x="74" y="30"/>
                  </a:cubicBezTo>
                  <a:cubicBezTo>
                    <a:pt x="83" y="30"/>
                    <a:pt x="89" y="24"/>
                    <a:pt x="89" y="15"/>
                  </a:cubicBezTo>
                  <a:cubicBezTo>
                    <a:pt x="89" y="15"/>
                    <a:pt x="89" y="15"/>
                    <a:pt x="89" y="15"/>
                  </a:cubicBezTo>
                  <a:cubicBezTo>
                    <a:pt x="89" y="7"/>
                    <a:pt x="83" y="0"/>
                    <a:pt x="74" y="0"/>
                  </a:cubicBezTo>
                  <a:close/>
                </a:path>
              </a:pathLst>
            </a:custGeom>
            <a:solidFill>
              <a:srgbClr val="004A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25"/>
            <p:cNvSpPr>
              <a:spLocks/>
            </p:cNvSpPr>
            <p:nvPr userDrawn="1"/>
          </p:nvSpPr>
          <p:spPr bwMode="auto">
            <a:xfrm>
              <a:off x="7337426" y="9525"/>
              <a:ext cx="454025" cy="112713"/>
            </a:xfrm>
            <a:custGeom>
              <a:avLst/>
              <a:gdLst>
                <a:gd name="T0" fmla="*/ 106 w 121"/>
                <a:gd name="T1" fmla="*/ 0 h 30"/>
                <a:gd name="T2" fmla="*/ 0 w 121"/>
                <a:gd name="T3" fmla="*/ 0 h 30"/>
                <a:gd name="T4" fmla="*/ 20 w 121"/>
                <a:gd name="T5" fmla="*/ 30 h 30"/>
                <a:gd name="T6" fmla="*/ 106 w 121"/>
                <a:gd name="T7" fmla="*/ 30 h 30"/>
                <a:gd name="T8" fmla="*/ 121 w 121"/>
                <a:gd name="T9" fmla="*/ 15 h 30"/>
                <a:gd name="T10" fmla="*/ 106 w 121"/>
                <a:gd name="T11" fmla="*/ 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21" h="30">
                  <a:moveTo>
                    <a:pt x="106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8" y="9"/>
                    <a:pt x="14" y="19"/>
                    <a:pt x="20" y="30"/>
                  </a:cubicBezTo>
                  <a:cubicBezTo>
                    <a:pt x="106" y="30"/>
                    <a:pt x="106" y="30"/>
                    <a:pt x="106" y="30"/>
                  </a:cubicBezTo>
                  <a:cubicBezTo>
                    <a:pt x="115" y="30"/>
                    <a:pt x="121" y="23"/>
                    <a:pt x="121" y="15"/>
                  </a:cubicBezTo>
                  <a:cubicBezTo>
                    <a:pt x="121" y="7"/>
                    <a:pt x="115" y="0"/>
                    <a:pt x="106" y="0"/>
                  </a:cubicBezTo>
                  <a:close/>
                </a:path>
              </a:pathLst>
            </a:custGeom>
            <a:solidFill>
              <a:srgbClr val="004A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6"/>
            <p:cNvSpPr>
              <a:spLocks/>
            </p:cNvSpPr>
            <p:nvPr userDrawn="1"/>
          </p:nvSpPr>
          <p:spPr bwMode="auto">
            <a:xfrm>
              <a:off x="6432551" y="876300"/>
              <a:ext cx="280988" cy="112713"/>
            </a:xfrm>
            <a:custGeom>
              <a:avLst/>
              <a:gdLst>
                <a:gd name="T0" fmla="*/ 60 w 75"/>
                <a:gd name="T1" fmla="*/ 15 h 30"/>
                <a:gd name="T2" fmla="*/ 60 w 75"/>
                <a:gd name="T3" fmla="*/ 15 h 30"/>
                <a:gd name="T4" fmla="*/ 75 w 75"/>
                <a:gd name="T5" fmla="*/ 0 h 30"/>
                <a:gd name="T6" fmla="*/ 15 w 75"/>
                <a:gd name="T7" fmla="*/ 0 h 30"/>
                <a:gd name="T8" fmla="*/ 0 w 75"/>
                <a:gd name="T9" fmla="*/ 15 h 30"/>
                <a:gd name="T10" fmla="*/ 0 w 75"/>
                <a:gd name="T11" fmla="*/ 15 h 30"/>
                <a:gd name="T12" fmla="*/ 15 w 75"/>
                <a:gd name="T13" fmla="*/ 30 h 30"/>
                <a:gd name="T14" fmla="*/ 75 w 75"/>
                <a:gd name="T15" fmla="*/ 30 h 30"/>
                <a:gd name="T16" fmla="*/ 60 w 75"/>
                <a:gd name="T17" fmla="*/ 15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5" h="30">
                  <a:moveTo>
                    <a:pt x="60" y="15"/>
                  </a:moveTo>
                  <a:cubicBezTo>
                    <a:pt x="60" y="15"/>
                    <a:pt x="60" y="15"/>
                    <a:pt x="60" y="15"/>
                  </a:cubicBezTo>
                  <a:cubicBezTo>
                    <a:pt x="60" y="7"/>
                    <a:pt x="67" y="0"/>
                    <a:pt x="75" y="0"/>
                  </a:cubicBezTo>
                  <a:cubicBezTo>
                    <a:pt x="15" y="0"/>
                    <a:pt x="15" y="0"/>
                    <a:pt x="15" y="0"/>
                  </a:cubicBezTo>
                  <a:cubicBezTo>
                    <a:pt x="7" y="0"/>
                    <a:pt x="0" y="7"/>
                    <a:pt x="0" y="15"/>
                  </a:cubicBezTo>
                  <a:cubicBezTo>
                    <a:pt x="0" y="15"/>
                    <a:pt x="0" y="15"/>
                    <a:pt x="0" y="15"/>
                  </a:cubicBezTo>
                  <a:cubicBezTo>
                    <a:pt x="0" y="23"/>
                    <a:pt x="7" y="30"/>
                    <a:pt x="15" y="30"/>
                  </a:cubicBezTo>
                  <a:cubicBezTo>
                    <a:pt x="75" y="30"/>
                    <a:pt x="75" y="30"/>
                    <a:pt x="75" y="30"/>
                  </a:cubicBezTo>
                  <a:cubicBezTo>
                    <a:pt x="67" y="30"/>
                    <a:pt x="60" y="23"/>
                    <a:pt x="60" y="15"/>
                  </a:cubicBezTo>
                  <a:close/>
                </a:path>
              </a:pathLst>
            </a:custGeom>
            <a:solidFill>
              <a:srgbClr val="00AAE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7"/>
            <p:cNvSpPr>
              <a:spLocks/>
            </p:cNvSpPr>
            <p:nvPr userDrawn="1"/>
          </p:nvSpPr>
          <p:spPr bwMode="auto">
            <a:xfrm>
              <a:off x="6657976" y="876300"/>
              <a:ext cx="750888" cy="112713"/>
            </a:xfrm>
            <a:custGeom>
              <a:avLst/>
              <a:gdLst>
                <a:gd name="T0" fmla="*/ 200 w 200"/>
                <a:gd name="T1" fmla="*/ 0 h 30"/>
                <a:gd name="T2" fmla="*/ 15 w 200"/>
                <a:gd name="T3" fmla="*/ 0 h 30"/>
                <a:gd name="T4" fmla="*/ 0 w 200"/>
                <a:gd name="T5" fmla="*/ 15 h 30"/>
                <a:gd name="T6" fmla="*/ 0 w 200"/>
                <a:gd name="T7" fmla="*/ 15 h 30"/>
                <a:gd name="T8" fmla="*/ 15 w 200"/>
                <a:gd name="T9" fmla="*/ 30 h 30"/>
                <a:gd name="T10" fmla="*/ 179 w 200"/>
                <a:gd name="T11" fmla="*/ 30 h 30"/>
                <a:gd name="T12" fmla="*/ 200 w 200"/>
                <a:gd name="T13" fmla="*/ 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00" h="30">
                  <a:moveTo>
                    <a:pt x="200" y="0"/>
                  </a:moveTo>
                  <a:cubicBezTo>
                    <a:pt x="15" y="0"/>
                    <a:pt x="15" y="0"/>
                    <a:pt x="15" y="0"/>
                  </a:cubicBezTo>
                  <a:cubicBezTo>
                    <a:pt x="7" y="0"/>
                    <a:pt x="0" y="7"/>
                    <a:pt x="0" y="15"/>
                  </a:cubicBezTo>
                  <a:cubicBezTo>
                    <a:pt x="0" y="15"/>
                    <a:pt x="0" y="15"/>
                    <a:pt x="0" y="15"/>
                  </a:cubicBezTo>
                  <a:cubicBezTo>
                    <a:pt x="0" y="23"/>
                    <a:pt x="7" y="30"/>
                    <a:pt x="15" y="30"/>
                  </a:cubicBezTo>
                  <a:cubicBezTo>
                    <a:pt x="179" y="30"/>
                    <a:pt x="179" y="30"/>
                    <a:pt x="179" y="30"/>
                  </a:cubicBezTo>
                  <a:cubicBezTo>
                    <a:pt x="187" y="21"/>
                    <a:pt x="194" y="11"/>
                    <a:pt x="200" y="0"/>
                  </a:cubicBezTo>
                  <a:close/>
                </a:path>
              </a:pathLst>
            </a:custGeom>
            <a:solidFill>
              <a:srgbClr val="668BB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" name="Freeform 28"/>
            <p:cNvSpPr>
              <a:spLocks/>
            </p:cNvSpPr>
            <p:nvPr userDrawn="1"/>
          </p:nvSpPr>
          <p:spPr bwMode="auto">
            <a:xfrm>
              <a:off x="6273801" y="657225"/>
              <a:ext cx="282575" cy="114300"/>
            </a:xfrm>
            <a:custGeom>
              <a:avLst/>
              <a:gdLst>
                <a:gd name="T0" fmla="*/ 60 w 75"/>
                <a:gd name="T1" fmla="*/ 19 h 30"/>
                <a:gd name="T2" fmla="*/ 74 w 75"/>
                <a:gd name="T3" fmla="*/ 0 h 30"/>
                <a:gd name="T4" fmla="*/ 15 w 75"/>
                <a:gd name="T5" fmla="*/ 0 h 30"/>
                <a:gd name="T6" fmla="*/ 0 w 75"/>
                <a:gd name="T7" fmla="*/ 15 h 30"/>
                <a:gd name="T8" fmla="*/ 15 w 75"/>
                <a:gd name="T9" fmla="*/ 30 h 30"/>
                <a:gd name="T10" fmla="*/ 75 w 75"/>
                <a:gd name="T11" fmla="*/ 30 h 30"/>
                <a:gd name="T12" fmla="*/ 60 w 75"/>
                <a:gd name="T13" fmla="*/ 19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5" h="30">
                  <a:moveTo>
                    <a:pt x="60" y="19"/>
                  </a:moveTo>
                  <a:cubicBezTo>
                    <a:pt x="58" y="9"/>
                    <a:pt x="65" y="0"/>
                    <a:pt x="74" y="0"/>
                  </a:cubicBezTo>
                  <a:cubicBezTo>
                    <a:pt x="15" y="0"/>
                    <a:pt x="15" y="0"/>
                    <a:pt x="15" y="0"/>
                  </a:cubicBezTo>
                  <a:cubicBezTo>
                    <a:pt x="7" y="0"/>
                    <a:pt x="0" y="7"/>
                    <a:pt x="0" y="15"/>
                  </a:cubicBezTo>
                  <a:cubicBezTo>
                    <a:pt x="0" y="24"/>
                    <a:pt x="7" y="30"/>
                    <a:pt x="15" y="30"/>
                  </a:cubicBezTo>
                  <a:cubicBezTo>
                    <a:pt x="75" y="30"/>
                    <a:pt x="75" y="30"/>
                    <a:pt x="75" y="30"/>
                  </a:cubicBezTo>
                  <a:cubicBezTo>
                    <a:pt x="68" y="30"/>
                    <a:pt x="61" y="26"/>
                    <a:pt x="60" y="19"/>
                  </a:cubicBezTo>
                  <a:close/>
                </a:path>
              </a:pathLst>
            </a:custGeom>
            <a:solidFill>
              <a:srgbClr val="00AAE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" name="Freeform 29"/>
            <p:cNvSpPr>
              <a:spLocks/>
            </p:cNvSpPr>
            <p:nvPr userDrawn="1"/>
          </p:nvSpPr>
          <p:spPr bwMode="auto">
            <a:xfrm>
              <a:off x="6492876" y="657225"/>
              <a:ext cx="993775" cy="114300"/>
            </a:xfrm>
            <a:custGeom>
              <a:avLst/>
              <a:gdLst>
                <a:gd name="T0" fmla="*/ 265 w 265"/>
                <a:gd name="T1" fmla="*/ 0 h 30"/>
                <a:gd name="T2" fmla="*/ 16 w 265"/>
                <a:gd name="T3" fmla="*/ 0 h 30"/>
                <a:gd name="T4" fmla="*/ 2 w 265"/>
                <a:gd name="T5" fmla="*/ 19 h 30"/>
                <a:gd name="T6" fmla="*/ 17 w 265"/>
                <a:gd name="T7" fmla="*/ 30 h 30"/>
                <a:gd name="T8" fmla="*/ 257 w 265"/>
                <a:gd name="T9" fmla="*/ 30 h 30"/>
                <a:gd name="T10" fmla="*/ 265 w 265"/>
                <a:gd name="T11" fmla="*/ 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65" h="30">
                  <a:moveTo>
                    <a:pt x="265" y="0"/>
                  </a:moveTo>
                  <a:cubicBezTo>
                    <a:pt x="16" y="0"/>
                    <a:pt x="16" y="0"/>
                    <a:pt x="16" y="0"/>
                  </a:cubicBezTo>
                  <a:cubicBezTo>
                    <a:pt x="7" y="0"/>
                    <a:pt x="0" y="9"/>
                    <a:pt x="2" y="19"/>
                  </a:cubicBezTo>
                  <a:cubicBezTo>
                    <a:pt x="3" y="26"/>
                    <a:pt x="10" y="30"/>
                    <a:pt x="17" y="30"/>
                  </a:cubicBezTo>
                  <a:cubicBezTo>
                    <a:pt x="257" y="30"/>
                    <a:pt x="257" y="30"/>
                    <a:pt x="257" y="30"/>
                  </a:cubicBezTo>
                  <a:cubicBezTo>
                    <a:pt x="260" y="21"/>
                    <a:pt x="263" y="11"/>
                    <a:pt x="265" y="0"/>
                  </a:cubicBezTo>
                  <a:close/>
                </a:path>
              </a:pathLst>
            </a:custGeom>
            <a:solidFill>
              <a:srgbClr val="668BB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" name="Freeform 30"/>
            <p:cNvSpPr>
              <a:spLocks/>
            </p:cNvSpPr>
            <p:nvPr userDrawn="1"/>
          </p:nvSpPr>
          <p:spPr bwMode="auto">
            <a:xfrm>
              <a:off x="6113463" y="442913"/>
              <a:ext cx="280988" cy="112713"/>
            </a:xfrm>
            <a:custGeom>
              <a:avLst/>
              <a:gdLst>
                <a:gd name="T0" fmla="*/ 60 w 75"/>
                <a:gd name="T1" fmla="*/ 18 h 30"/>
                <a:gd name="T2" fmla="*/ 75 w 75"/>
                <a:gd name="T3" fmla="*/ 0 h 30"/>
                <a:gd name="T4" fmla="*/ 15 w 75"/>
                <a:gd name="T5" fmla="*/ 0 h 30"/>
                <a:gd name="T6" fmla="*/ 0 w 75"/>
                <a:gd name="T7" fmla="*/ 15 h 30"/>
                <a:gd name="T8" fmla="*/ 15 w 75"/>
                <a:gd name="T9" fmla="*/ 30 h 30"/>
                <a:gd name="T10" fmla="*/ 75 w 75"/>
                <a:gd name="T11" fmla="*/ 30 h 30"/>
                <a:gd name="T12" fmla="*/ 60 w 75"/>
                <a:gd name="T13" fmla="*/ 18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5" h="30">
                  <a:moveTo>
                    <a:pt x="60" y="18"/>
                  </a:moveTo>
                  <a:cubicBezTo>
                    <a:pt x="58" y="8"/>
                    <a:pt x="66" y="0"/>
                    <a:pt x="75" y="0"/>
                  </a:cubicBezTo>
                  <a:cubicBezTo>
                    <a:pt x="15" y="0"/>
                    <a:pt x="15" y="0"/>
                    <a:pt x="15" y="0"/>
                  </a:cubicBezTo>
                  <a:cubicBezTo>
                    <a:pt x="7" y="0"/>
                    <a:pt x="0" y="7"/>
                    <a:pt x="0" y="15"/>
                  </a:cubicBezTo>
                  <a:cubicBezTo>
                    <a:pt x="0" y="23"/>
                    <a:pt x="7" y="30"/>
                    <a:pt x="15" y="30"/>
                  </a:cubicBezTo>
                  <a:cubicBezTo>
                    <a:pt x="75" y="30"/>
                    <a:pt x="75" y="30"/>
                    <a:pt x="75" y="30"/>
                  </a:cubicBezTo>
                  <a:cubicBezTo>
                    <a:pt x="68" y="30"/>
                    <a:pt x="62" y="25"/>
                    <a:pt x="60" y="18"/>
                  </a:cubicBezTo>
                  <a:close/>
                </a:path>
              </a:pathLst>
            </a:custGeom>
            <a:solidFill>
              <a:srgbClr val="00AAE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" name="Freeform 31"/>
            <p:cNvSpPr>
              <a:spLocks/>
            </p:cNvSpPr>
            <p:nvPr userDrawn="1"/>
          </p:nvSpPr>
          <p:spPr bwMode="auto">
            <a:xfrm>
              <a:off x="6330951" y="442913"/>
              <a:ext cx="1171575" cy="112713"/>
            </a:xfrm>
            <a:custGeom>
              <a:avLst/>
              <a:gdLst>
                <a:gd name="T0" fmla="*/ 2 w 312"/>
                <a:gd name="T1" fmla="*/ 18 h 30"/>
                <a:gd name="T2" fmla="*/ 17 w 312"/>
                <a:gd name="T3" fmla="*/ 30 h 30"/>
                <a:gd name="T4" fmla="*/ 312 w 312"/>
                <a:gd name="T5" fmla="*/ 30 h 30"/>
                <a:gd name="T6" fmla="*/ 312 w 312"/>
                <a:gd name="T7" fmla="*/ 14 h 30"/>
                <a:gd name="T8" fmla="*/ 312 w 312"/>
                <a:gd name="T9" fmla="*/ 0 h 30"/>
                <a:gd name="T10" fmla="*/ 17 w 312"/>
                <a:gd name="T11" fmla="*/ 0 h 30"/>
                <a:gd name="T12" fmla="*/ 2 w 312"/>
                <a:gd name="T13" fmla="*/ 18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12" h="30">
                  <a:moveTo>
                    <a:pt x="2" y="18"/>
                  </a:moveTo>
                  <a:cubicBezTo>
                    <a:pt x="4" y="25"/>
                    <a:pt x="10" y="30"/>
                    <a:pt x="17" y="30"/>
                  </a:cubicBezTo>
                  <a:cubicBezTo>
                    <a:pt x="312" y="30"/>
                    <a:pt x="312" y="30"/>
                    <a:pt x="312" y="30"/>
                  </a:cubicBezTo>
                  <a:cubicBezTo>
                    <a:pt x="312" y="25"/>
                    <a:pt x="312" y="19"/>
                    <a:pt x="312" y="14"/>
                  </a:cubicBezTo>
                  <a:cubicBezTo>
                    <a:pt x="312" y="9"/>
                    <a:pt x="312" y="4"/>
                    <a:pt x="312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8" y="0"/>
                    <a:pt x="0" y="8"/>
                    <a:pt x="2" y="18"/>
                  </a:cubicBezTo>
                  <a:close/>
                </a:path>
              </a:pathLst>
            </a:custGeom>
            <a:solidFill>
              <a:srgbClr val="668BB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" name="Freeform 32"/>
            <p:cNvSpPr>
              <a:spLocks/>
            </p:cNvSpPr>
            <p:nvPr userDrawn="1"/>
          </p:nvSpPr>
          <p:spPr bwMode="auto">
            <a:xfrm>
              <a:off x="6191251" y="223838"/>
              <a:ext cx="282575" cy="114300"/>
            </a:xfrm>
            <a:custGeom>
              <a:avLst/>
              <a:gdLst>
                <a:gd name="T0" fmla="*/ 60 w 75"/>
                <a:gd name="T1" fmla="*/ 15 h 30"/>
                <a:gd name="T2" fmla="*/ 75 w 75"/>
                <a:gd name="T3" fmla="*/ 0 h 30"/>
                <a:gd name="T4" fmla="*/ 16 w 75"/>
                <a:gd name="T5" fmla="*/ 0 h 30"/>
                <a:gd name="T6" fmla="*/ 0 w 75"/>
                <a:gd name="T7" fmla="*/ 15 h 30"/>
                <a:gd name="T8" fmla="*/ 0 w 75"/>
                <a:gd name="T9" fmla="*/ 15 h 30"/>
                <a:gd name="T10" fmla="*/ 16 w 75"/>
                <a:gd name="T11" fmla="*/ 30 h 30"/>
                <a:gd name="T12" fmla="*/ 75 w 75"/>
                <a:gd name="T13" fmla="*/ 30 h 30"/>
                <a:gd name="T14" fmla="*/ 60 w 75"/>
                <a:gd name="T15" fmla="*/ 15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5" h="30">
                  <a:moveTo>
                    <a:pt x="60" y="15"/>
                  </a:moveTo>
                  <a:cubicBezTo>
                    <a:pt x="60" y="7"/>
                    <a:pt x="67" y="0"/>
                    <a:pt x="75" y="0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7" y="0"/>
                    <a:pt x="0" y="7"/>
                    <a:pt x="0" y="15"/>
                  </a:cubicBezTo>
                  <a:cubicBezTo>
                    <a:pt x="0" y="15"/>
                    <a:pt x="0" y="15"/>
                    <a:pt x="0" y="15"/>
                  </a:cubicBezTo>
                  <a:cubicBezTo>
                    <a:pt x="0" y="24"/>
                    <a:pt x="7" y="30"/>
                    <a:pt x="16" y="30"/>
                  </a:cubicBezTo>
                  <a:cubicBezTo>
                    <a:pt x="75" y="30"/>
                    <a:pt x="75" y="30"/>
                    <a:pt x="75" y="30"/>
                  </a:cubicBezTo>
                  <a:cubicBezTo>
                    <a:pt x="67" y="30"/>
                    <a:pt x="60" y="24"/>
                    <a:pt x="60" y="15"/>
                  </a:cubicBezTo>
                  <a:close/>
                </a:path>
              </a:pathLst>
            </a:custGeom>
            <a:solidFill>
              <a:srgbClr val="00AAE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4" name="Freeform 33"/>
            <p:cNvSpPr>
              <a:spLocks/>
            </p:cNvSpPr>
            <p:nvPr userDrawn="1"/>
          </p:nvSpPr>
          <p:spPr bwMode="auto">
            <a:xfrm>
              <a:off x="6416676" y="223838"/>
              <a:ext cx="1069975" cy="114300"/>
            </a:xfrm>
            <a:custGeom>
              <a:avLst/>
              <a:gdLst>
                <a:gd name="T0" fmla="*/ 277 w 285"/>
                <a:gd name="T1" fmla="*/ 0 h 30"/>
                <a:gd name="T2" fmla="*/ 15 w 285"/>
                <a:gd name="T3" fmla="*/ 0 h 30"/>
                <a:gd name="T4" fmla="*/ 0 w 285"/>
                <a:gd name="T5" fmla="*/ 15 h 30"/>
                <a:gd name="T6" fmla="*/ 15 w 285"/>
                <a:gd name="T7" fmla="*/ 30 h 30"/>
                <a:gd name="T8" fmla="*/ 285 w 285"/>
                <a:gd name="T9" fmla="*/ 30 h 30"/>
                <a:gd name="T10" fmla="*/ 277 w 285"/>
                <a:gd name="T11" fmla="*/ 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85" h="30">
                  <a:moveTo>
                    <a:pt x="277" y="0"/>
                  </a:moveTo>
                  <a:cubicBezTo>
                    <a:pt x="15" y="0"/>
                    <a:pt x="15" y="0"/>
                    <a:pt x="15" y="0"/>
                  </a:cubicBezTo>
                  <a:cubicBezTo>
                    <a:pt x="7" y="0"/>
                    <a:pt x="0" y="7"/>
                    <a:pt x="0" y="15"/>
                  </a:cubicBezTo>
                  <a:cubicBezTo>
                    <a:pt x="0" y="24"/>
                    <a:pt x="7" y="30"/>
                    <a:pt x="15" y="30"/>
                  </a:cubicBezTo>
                  <a:cubicBezTo>
                    <a:pt x="285" y="30"/>
                    <a:pt x="285" y="30"/>
                    <a:pt x="285" y="30"/>
                  </a:cubicBezTo>
                  <a:cubicBezTo>
                    <a:pt x="283" y="20"/>
                    <a:pt x="281" y="10"/>
                    <a:pt x="277" y="0"/>
                  </a:cubicBezTo>
                  <a:close/>
                </a:path>
              </a:pathLst>
            </a:custGeom>
            <a:solidFill>
              <a:srgbClr val="668BB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5" name="Freeform 34"/>
            <p:cNvSpPr>
              <a:spLocks/>
            </p:cNvSpPr>
            <p:nvPr userDrawn="1"/>
          </p:nvSpPr>
          <p:spPr bwMode="auto">
            <a:xfrm>
              <a:off x="6605588" y="9525"/>
              <a:ext cx="280988" cy="112713"/>
            </a:xfrm>
            <a:custGeom>
              <a:avLst/>
              <a:gdLst>
                <a:gd name="T0" fmla="*/ 60 w 75"/>
                <a:gd name="T1" fmla="*/ 18 h 30"/>
                <a:gd name="T2" fmla="*/ 74 w 75"/>
                <a:gd name="T3" fmla="*/ 0 h 30"/>
                <a:gd name="T4" fmla="*/ 15 w 75"/>
                <a:gd name="T5" fmla="*/ 0 h 30"/>
                <a:gd name="T6" fmla="*/ 0 w 75"/>
                <a:gd name="T7" fmla="*/ 15 h 30"/>
                <a:gd name="T8" fmla="*/ 15 w 75"/>
                <a:gd name="T9" fmla="*/ 30 h 30"/>
                <a:gd name="T10" fmla="*/ 75 w 75"/>
                <a:gd name="T11" fmla="*/ 30 h 30"/>
                <a:gd name="T12" fmla="*/ 60 w 75"/>
                <a:gd name="T13" fmla="*/ 18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5" h="30">
                  <a:moveTo>
                    <a:pt x="60" y="18"/>
                  </a:moveTo>
                  <a:cubicBezTo>
                    <a:pt x="57" y="8"/>
                    <a:pt x="65" y="0"/>
                    <a:pt x="74" y="0"/>
                  </a:cubicBezTo>
                  <a:cubicBezTo>
                    <a:pt x="15" y="0"/>
                    <a:pt x="15" y="0"/>
                    <a:pt x="15" y="0"/>
                  </a:cubicBezTo>
                  <a:cubicBezTo>
                    <a:pt x="7" y="0"/>
                    <a:pt x="0" y="7"/>
                    <a:pt x="0" y="15"/>
                  </a:cubicBezTo>
                  <a:cubicBezTo>
                    <a:pt x="0" y="23"/>
                    <a:pt x="7" y="30"/>
                    <a:pt x="15" y="30"/>
                  </a:cubicBezTo>
                  <a:cubicBezTo>
                    <a:pt x="75" y="30"/>
                    <a:pt x="75" y="30"/>
                    <a:pt x="75" y="30"/>
                  </a:cubicBezTo>
                  <a:cubicBezTo>
                    <a:pt x="68" y="30"/>
                    <a:pt x="61" y="25"/>
                    <a:pt x="60" y="18"/>
                  </a:cubicBezTo>
                  <a:close/>
                </a:path>
              </a:pathLst>
            </a:custGeom>
            <a:solidFill>
              <a:srgbClr val="00AAE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" name="Freeform 35"/>
            <p:cNvSpPr>
              <a:spLocks/>
            </p:cNvSpPr>
            <p:nvPr userDrawn="1"/>
          </p:nvSpPr>
          <p:spPr bwMode="auto">
            <a:xfrm>
              <a:off x="6818313" y="9525"/>
              <a:ext cx="593725" cy="112713"/>
            </a:xfrm>
            <a:custGeom>
              <a:avLst/>
              <a:gdLst>
                <a:gd name="T0" fmla="*/ 138 w 158"/>
                <a:gd name="T1" fmla="*/ 0 h 30"/>
                <a:gd name="T2" fmla="*/ 17 w 158"/>
                <a:gd name="T3" fmla="*/ 0 h 30"/>
                <a:gd name="T4" fmla="*/ 3 w 158"/>
                <a:gd name="T5" fmla="*/ 18 h 30"/>
                <a:gd name="T6" fmla="*/ 18 w 158"/>
                <a:gd name="T7" fmla="*/ 30 h 30"/>
                <a:gd name="T8" fmla="*/ 158 w 158"/>
                <a:gd name="T9" fmla="*/ 30 h 30"/>
                <a:gd name="T10" fmla="*/ 138 w 158"/>
                <a:gd name="T11" fmla="*/ 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58" h="30">
                  <a:moveTo>
                    <a:pt x="138" y="0"/>
                  </a:moveTo>
                  <a:cubicBezTo>
                    <a:pt x="17" y="0"/>
                    <a:pt x="17" y="0"/>
                    <a:pt x="17" y="0"/>
                  </a:cubicBezTo>
                  <a:cubicBezTo>
                    <a:pt x="8" y="0"/>
                    <a:pt x="0" y="8"/>
                    <a:pt x="3" y="18"/>
                  </a:cubicBezTo>
                  <a:cubicBezTo>
                    <a:pt x="4" y="25"/>
                    <a:pt x="11" y="30"/>
                    <a:pt x="18" y="30"/>
                  </a:cubicBezTo>
                  <a:cubicBezTo>
                    <a:pt x="158" y="30"/>
                    <a:pt x="158" y="30"/>
                    <a:pt x="158" y="30"/>
                  </a:cubicBezTo>
                  <a:cubicBezTo>
                    <a:pt x="152" y="19"/>
                    <a:pt x="146" y="9"/>
                    <a:pt x="138" y="0"/>
                  </a:cubicBezTo>
                  <a:close/>
                </a:path>
              </a:pathLst>
            </a:custGeom>
            <a:solidFill>
              <a:srgbClr val="668BB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7" name="Freeform 36"/>
            <p:cNvSpPr>
              <a:spLocks/>
            </p:cNvSpPr>
            <p:nvPr userDrawn="1"/>
          </p:nvSpPr>
          <p:spPr bwMode="auto">
            <a:xfrm>
              <a:off x="6605588" y="-733425"/>
              <a:ext cx="44450" cy="334963"/>
            </a:xfrm>
            <a:custGeom>
              <a:avLst/>
              <a:gdLst>
                <a:gd name="T0" fmla="*/ 28 w 28"/>
                <a:gd name="T1" fmla="*/ 211 h 211"/>
                <a:gd name="T2" fmla="*/ 0 w 28"/>
                <a:gd name="T3" fmla="*/ 211 h 211"/>
                <a:gd name="T4" fmla="*/ 0 w 28"/>
                <a:gd name="T5" fmla="*/ 0 h 211"/>
                <a:gd name="T6" fmla="*/ 28 w 28"/>
                <a:gd name="T7" fmla="*/ 0 h 211"/>
                <a:gd name="T8" fmla="*/ 28 w 28"/>
                <a:gd name="T9" fmla="*/ 211 h 211"/>
                <a:gd name="T10" fmla="*/ 28 w 28"/>
                <a:gd name="T11" fmla="*/ 211 h 2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8" h="211">
                  <a:moveTo>
                    <a:pt x="28" y="211"/>
                  </a:moveTo>
                  <a:lnTo>
                    <a:pt x="0" y="211"/>
                  </a:lnTo>
                  <a:lnTo>
                    <a:pt x="0" y="0"/>
                  </a:lnTo>
                  <a:lnTo>
                    <a:pt x="28" y="0"/>
                  </a:lnTo>
                  <a:lnTo>
                    <a:pt x="28" y="211"/>
                  </a:lnTo>
                  <a:lnTo>
                    <a:pt x="28" y="211"/>
                  </a:lnTo>
                  <a:close/>
                </a:path>
              </a:pathLst>
            </a:custGeom>
            <a:solidFill>
              <a:srgbClr val="004A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8" name="Freeform 37"/>
            <p:cNvSpPr>
              <a:spLocks/>
            </p:cNvSpPr>
            <p:nvPr userDrawn="1"/>
          </p:nvSpPr>
          <p:spPr bwMode="auto">
            <a:xfrm>
              <a:off x="6729413" y="-733425"/>
              <a:ext cx="344488" cy="334963"/>
            </a:xfrm>
            <a:custGeom>
              <a:avLst/>
              <a:gdLst>
                <a:gd name="T0" fmla="*/ 108 w 217"/>
                <a:gd name="T1" fmla="*/ 164 h 211"/>
                <a:gd name="T2" fmla="*/ 108 w 217"/>
                <a:gd name="T3" fmla="*/ 164 h 211"/>
                <a:gd name="T4" fmla="*/ 172 w 217"/>
                <a:gd name="T5" fmla="*/ 0 h 211"/>
                <a:gd name="T6" fmla="*/ 217 w 217"/>
                <a:gd name="T7" fmla="*/ 0 h 211"/>
                <a:gd name="T8" fmla="*/ 217 w 217"/>
                <a:gd name="T9" fmla="*/ 211 h 211"/>
                <a:gd name="T10" fmla="*/ 189 w 217"/>
                <a:gd name="T11" fmla="*/ 211 h 211"/>
                <a:gd name="T12" fmla="*/ 189 w 217"/>
                <a:gd name="T13" fmla="*/ 36 h 211"/>
                <a:gd name="T14" fmla="*/ 186 w 217"/>
                <a:gd name="T15" fmla="*/ 36 h 211"/>
                <a:gd name="T16" fmla="*/ 118 w 217"/>
                <a:gd name="T17" fmla="*/ 211 h 211"/>
                <a:gd name="T18" fmla="*/ 99 w 217"/>
                <a:gd name="T19" fmla="*/ 211 h 211"/>
                <a:gd name="T20" fmla="*/ 30 w 217"/>
                <a:gd name="T21" fmla="*/ 36 h 211"/>
                <a:gd name="T22" fmla="*/ 28 w 217"/>
                <a:gd name="T23" fmla="*/ 36 h 211"/>
                <a:gd name="T24" fmla="*/ 28 w 217"/>
                <a:gd name="T25" fmla="*/ 211 h 211"/>
                <a:gd name="T26" fmla="*/ 0 w 217"/>
                <a:gd name="T27" fmla="*/ 211 h 211"/>
                <a:gd name="T28" fmla="*/ 0 w 217"/>
                <a:gd name="T29" fmla="*/ 0 h 211"/>
                <a:gd name="T30" fmla="*/ 47 w 217"/>
                <a:gd name="T31" fmla="*/ 0 h 211"/>
                <a:gd name="T32" fmla="*/ 108 w 217"/>
                <a:gd name="T33" fmla="*/ 164 h 211"/>
                <a:gd name="T34" fmla="*/ 108 w 217"/>
                <a:gd name="T35" fmla="*/ 164 h 2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17" h="211">
                  <a:moveTo>
                    <a:pt x="108" y="164"/>
                  </a:moveTo>
                  <a:lnTo>
                    <a:pt x="108" y="164"/>
                  </a:lnTo>
                  <a:lnTo>
                    <a:pt x="172" y="0"/>
                  </a:lnTo>
                  <a:lnTo>
                    <a:pt x="217" y="0"/>
                  </a:lnTo>
                  <a:lnTo>
                    <a:pt x="217" y="211"/>
                  </a:lnTo>
                  <a:lnTo>
                    <a:pt x="189" y="211"/>
                  </a:lnTo>
                  <a:lnTo>
                    <a:pt x="189" y="36"/>
                  </a:lnTo>
                  <a:lnTo>
                    <a:pt x="186" y="36"/>
                  </a:lnTo>
                  <a:lnTo>
                    <a:pt x="118" y="211"/>
                  </a:lnTo>
                  <a:lnTo>
                    <a:pt x="99" y="211"/>
                  </a:lnTo>
                  <a:lnTo>
                    <a:pt x="30" y="36"/>
                  </a:lnTo>
                  <a:lnTo>
                    <a:pt x="28" y="36"/>
                  </a:lnTo>
                  <a:lnTo>
                    <a:pt x="28" y="211"/>
                  </a:lnTo>
                  <a:lnTo>
                    <a:pt x="0" y="211"/>
                  </a:lnTo>
                  <a:lnTo>
                    <a:pt x="0" y="0"/>
                  </a:lnTo>
                  <a:lnTo>
                    <a:pt x="47" y="0"/>
                  </a:lnTo>
                  <a:lnTo>
                    <a:pt x="108" y="164"/>
                  </a:lnTo>
                  <a:lnTo>
                    <a:pt x="108" y="164"/>
                  </a:lnTo>
                  <a:close/>
                </a:path>
              </a:pathLst>
            </a:custGeom>
            <a:solidFill>
              <a:srgbClr val="004A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9" name="Freeform 38"/>
            <p:cNvSpPr>
              <a:spLocks/>
            </p:cNvSpPr>
            <p:nvPr userDrawn="1"/>
          </p:nvSpPr>
          <p:spPr bwMode="auto">
            <a:xfrm>
              <a:off x="7131051" y="-741363"/>
              <a:ext cx="225425" cy="350838"/>
            </a:xfrm>
            <a:custGeom>
              <a:avLst/>
              <a:gdLst>
                <a:gd name="T0" fmla="*/ 50 w 60"/>
                <a:gd name="T1" fmla="*/ 19 h 93"/>
                <a:gd name="T2" fmla="*/ 43 w 60"/>
                <a:gd name="T3" fmla="*/ 13 h 93"/>
                <a:gd name="T4" fmla="*/ 33 w 60"/>
                <a:gd name="T5" fmla="*/ 10 h 93"/>
                <a:gd name="T6" fmla="*/ 27 w 60"/>
                <a:gd name="T7" fmla="*/ 11 h 93"/>
                <a:gd name="T8" fmla="*/ 21 w 60"/>
                <a:gd name="T9" fmla="*/ 14 h 93"/>
                <a:gd name="T10" fmla="*/ 17 w 60"/>
                <a:gd name="T11" fmla="*/ 18 h 93"/>
                <a:gd name="T12" fmla="*/ 16 w 60"/>
                <a:gd name="T13" fmla="*/ 25 h 93"/>
                <a:gd name="T14" fmla="*/ 17 w 60"/>
                <a:gd name="T15" fmla="*/ 31 h 93"/>
                <a:gd name="T16" fmla="*/ 21 w 60"/>
                <a:gd name="T17" fmla="*/ 35 h 93"/>
                <a:gd name="T18" fmla="*/ 27 w 60"/>
                <a:gd name="T19" fmla="*/ 38 h 93"/>
                <a:gd name="T20" fmla="*/ 34 w 60"/>
                <a:gd name="T21" fmla="*/ 40 h 93"/>
                <a:gd name="T22" fmla="*/ 43 w 60"/>
                <a:gd name="T23" fmla="*/ 44 h 93"/>
                <a:gd name="T24" fmla="*/ 51 w 60"/>
                <a:gd name="T25" fmla="*/ 48 h 93"/>
                <a:gd name="T26" fmla="*/ 58 w 60"/>
                <a:gd name="T27" fmla="*/ 55 h 93"/>
                <a:gd name="T28" fmla="*/ 60 w 60"/>
                <a:gd name="T29" fmla="*/ 66 h 93"/>
                <a:gd name="T30" fmla="*/ 57 w 60"/>
                <a:gd name="T31" fmla="*/ 78 h 93"/>
                <a:gd name="T32" fmla="*/ 50 w 60"/>
                <a:gd name="T33" fmla="*/ 87 h 93"/>
                <a:gd name="T34" fmla="*/ 41 w 60"/>
                <a:gd name="T35" fmla="*/ 92 h 93"/>
                <a:gd name="T36" fmla="*/ 29 w 60"/>
                <a:gd name="T37" fmla="*/ 93 h 93"/>
                <a:gd name="T38" fmla="*/ 13 w 60"/>
                <a:gd name="T39" fmla="*/ 90 h 93"/>
                <a:gd name="T40" fmla="*/ 0 w 60"/>
                <a:gd name="T41" fmla="*/ 80 h 93"/>
                <a:gd name="T42" fmla="*/ 10 w 60"/>
                <a:gd name="T43" fmla="*/ 72 h 93"/>
                <a:gd name="T44" fmla="*/ 18 w 60"/>
                <a:gd name="T45" fmla="*/ 80 h 93"/>
                <a:gd name="T46" fmla="*/ 29 w 60"/>
                <a:gd name="T47" fmla="*/ 83 h 93"/>
                <a:gd name="T48" fmla="*/ 36 w 60"/>
                <a:gd name="T49" fmla="*/ 82 h 93"/>
                <a:gd name="T50" fmla="*/ 41 w 60"/>
                <a:gd name="T51" fmla="*/ 79 h 93"/>
                <a:gd name="T52" fmla="*/ 46 w 60"/>
                <a:gd name="T53" fmla="*/ 74 h 93"/>
                <a:gd name="T54" fmla="*/ 47 w 60"/>
                <a:gd name="T55" fmla="*/ 68 h 93"/>
                <a:gd name="T56" fmla="*/ 46 w 60"/>
                <a:gd name="T57" fmla="*/ 61 h 93"/>
                <a:gd name="T58" fmla="*/ 41 w 60"/>
                <a:gd name="T59" fmla="*/ 56 h 93"/>
                <a:gd name="T60" fmla="*/ 34 w 60"/>
                <a:gd name="T61" fmla="*/ 53 h 93"/>
                <a:gd name="T62" fmla="*/ 26 w 60"/>
                <a:gd name="T63" fmla="*/ 50 h 93"/>
                <a:gd name="T64" fmla="*/ 18 w 60"/>
                <a:gd name="T65" fmla="*/ 47 h 93"/>
                <a:gd name="T66" fmla="*/ 10 w 60"/>
                <a:gd name="T67" fmla="*/ 43 h 93"/>
                <a:gd name="T68" fmla="*/ 5 w 60"/>
                <a:gd name="T69" fmla="*/ 36 h 93"/>
                <a:gd name="T70" fmla="*/ 3 w 60"/>
                <a:gd name="T71" fmla="*/ 25 h 93"/>
                <a:gd name="T72" fmla="*/ 6 w 60"/>
                <a:gd name="T73" fmla="*/ 14 h 93"/>
                <a:gd name="T74" fmla="*/ 13 w 60"/>
                <a:gd name="T75" fmla="*/ 6 h 93"/>
                <a:gd name="T76" fmla="*/ 23 w 60"/>
                <a:gd name="T77" fmla="*/ 1 h 93"/>
                <a:gd name="T78" fmla="*/ 34 w 60"/>
                <a:gd name="T79" fmla="*/ 0 h 93"/>
                <a:gd name="T80" fmla="*/ 48 w 60"/>
                <a:gd name="T81" fmla="*/ 3 h 93"/>
                <a:gd name="T82" fmla="*/ 59 w 60"/>
                <a:gd name="T83" fmla="*/ 10 h 93"/>
                <a:gd name="T84" fmla="*/ 50 w 60"/>
                <a:gd name="T85" fmla="*/ 19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60" h="93">
                  <a:moveTo>
                    <a:pt x="50" y="19"/>
                  </a:moveTo>
                  <a:cubicBezTo>
                    <a:pt x="48" y="16"/>
                    <a:pt x="46" y="14"/>
                    <a:pt x="43" y="13"/>
                  </a:cubicBezTo>
                  <a:cubicBezTo>
                    <a:pt x="40" y="11"/>
                    <a:pt x="37" y="10"/>
                    <a:pt x="33" y="10"/>
                  </a:cubicBezTo>
                  <a:cubicBezTo>
                    <a:pt x="31" y="10"/>
                    <a:pt x="29" y="11"/>
                    <a:pt x="27" y="11"/>
                  </a:cubicBezTo>
                  <a:cubicBezTo>
                    <a:pt x="25" y="12"/>
                    <a:pt x="23" y="13"/>
                    <a:pt x="21" y="14"/>
                  </a:cubicBezTo>
                  <a:cubicBezTo>
                    <a:pt x="20" y="15"/>
                    <a:pt x="18" y="17"/>
                    <a:pt x="17" y="18"/>
                  </a:cubicBezTo>
                  <a:cubicBezTo>
                    <a:pt x="16" y="20"/>
                    <a:pt x="16" y="22"/>
                    <a:pt x="16" y="25"/>
                  </a:cubicBezTo>
                  <a:cubicBezTo>
                    <a:pt x="16" y="27"/>
                    <a:pt x="16" y="29"/>
                    <a:pt x="17" y="31"/>
                  </a:cubicBezTo>
                  <a:cubicBezTo>
                    <a:pt x="18" y="33"/>
                    <a:pt x="19" y="34"/>
                    <a:pt x="21" y="35"/>
                  </a:cubicBezTo>
                  <a:cubicBezTo>
                    <a:pt x="23" y="36"/>
                    <a:pt x="24" y="37"/>
                    <a:pt x="27" y="38"/>
                  </a:cubicBezTo>
                  <a:cubicBezTo>
                    <a:pt x="29" y="39"/>
                    <a:pt x="31" y="40"/>
                    <a:pt x="34" y="40"/>
                  </a:cubicBezTo>
                  <a:cubicBezTo>
                    <a:pt x="37" y="41"/>
                    <a:pt x="40" y="42"/>
                    <a:pt x="43" y="44"/>
                  </a:cubicBezTo>
                  <a:cubicBezTo>
                    <a:pt x="46" y="45"/>
                    <a:pt x="49" y="46"/>
                    <a:pt x="51" y="48"/>
                  </a:cubicBezTo>
                  <a:cubicBezTo>
                    <a:pt x="54" y="50"/>
                    <a:pt x="56" y="53"/>
                    <a:pt x="58" y="55"/>
                  </a:cubicBezTo>
                  <a:cubicBezTo>
                    <a:pt x="59" y="58"/>
                    <a:pt x="60" y="62"/>
                    <a:pt x="60" y="66"/>
                  </a:cubicBezTo>
                  <a:cubicBezTo>
                    <a:pt x="60" y="71"/>
                    <a:pt x="59" y="75"/>
                    <a:pt x="57" y="78"/>
                  </a:cubicBezTo>
                  <a:cubicBezTo>
                    <a:pt x="56" y="82"/>
                    <a:pt x="53" y="85"/>
                    <a:pt x="50" y="87"/>
                  </a:cubicBezTo>
                  <a:cubicBezTo>
                    <a:pt x="48" y="89"/>
                    <a:pt x="44" y="91"/>
                    <a:pt x="41" y="92"/>
                  </a:cubicBezTo>
                  <a:cubicBezTo>
                    <a:pt x="37" y="93"/>
                    <a:pt x="33" y="93"/>
                    <a:pt x="29" y="93"/>
                  </a:cubicBezTo>
                  <a:cubicBezTo>
                    <a:pt x="24" y="93"/>
                    <a:pt x="18" y="92"/>
                    <a:pt x="13" y="90"/>
                  </a:cubicBezTo>
                  <a:cubicBezTo>
                    <a:pt x="8" y="88"/>
                    <a:pt x="3" y="85"/>
                    <a:pt x="0" y="80"/>
                  </a:cubicBezTo>
                  <a:cubicBezTo>
                    <a:pt x="10" y="72"/>
                    <a:pt x="10" y="72"/>
                    <a:pt x="10" y="72"/>
                  </a:cubicBezTo>
                  <a:cubicBezTo>
                    <a:pt x="12" y="75"/>
                    <a:pt x="14" y="78"/>
                    <a:pt x="18" y="80"/>
                  </a:cubicBezTo>
                  <a:cubicBezTo>
                    <a:pt x="21" y="82"/>
                    <a:pt x="25" y="83"/>
                    <a:pt x="29" y="83"/>
                  </a:cubicBezTo>
                  <a:cubicBezTo>
                    <a:pt x="31" y="83"/>
                    <a:pt x="34" y="82"/>
                    <a:pt x="36" y="82"/>
                  </a:cubicBezTo>
                  <a:cubicBezTo>
                    <a:pt x="38" y="81"/>
                    <a:pt x="40" y="80"/>
                    <a:pt x="41" y="79"/>
                  </a:cubicBezTo>
                  <a:cubicBezTo>
                    <a:pt x="43" y="78"/>
                    <a:pt x="45" y="76"/>
                    <a:pt x="46" y="74"/>
                  </a:cubicBezTo>
                  <a:cubicBezTo>
                    <a:pt x="47" y="72"/>
                    <a:pt x="47" y="70"/>
                    <a:pt x="47" y="68"/>
                  </a:cubicBezTo>
                  <a:cubicBezTo>
                    <a:pt x="47" y="65"/>
                    <a:pt x="47" y="63"/>
                    <a:pt x="46" y="61"/>
                  </a:cubicBezTo>
                  <a:cubicBezTo>
                    <a:pt x="44" y="59"/>
                    <a:pt x="43" y="57"/>
                    <a:pt x="41" y="56"/>
                  </a:cubicBezTo>
                  <a:cubicBezTo>
                    <a:pt x="39" y="55"/>
                    <a:pt x="37" y="54"/>
                    <a:pt x="34" y="53"/>
                  </a:cubicBezTo>
                  <a:cubicBezTo>
                    <a:pt x="32" y="52"/>
                    <a:pt x="29" y="51"/>
                    <a:pt x="26" y="50"/>
                  </a:cubicBezTo>
                  <a:cubicBezTo>
                    <a:pt x="23" y="49"/>
                    <a:pt x="20" y="48"/>
                    <a:pt x="18" y="47"/>
                  </a:cubicBezTo>
                  <a:cubicBezTo>
                    <a:pt x="15" y="46"/>
                    <a:pt x="13" y="44"/>
                    <a:pt x="10" y="43"/>
                  </a:cubicBezTo>
                  <a:cubicBezTo>
                    <a:pt x="8" y="41"/>
                    <a:pt x="6" y="38"/>
                    <a:pt x="5" y="36"/>
                  </a:cubicBezTo>
                  <a:cubicBezTo>
                    <a:pt x="4" y="33"/>
                    <a:pt x="3" y="29"/>
                    <a:pt x="3" y="25"/>
                  </a:cubicBezTo>
                  <a:cubicBezTo>
                    <a:pt x="3" y="21"/>
                    <a:pt x="4" y="17"/>
                    <a:pt x="6" y="14"/>
                  </a:cubicBezTo>
                  <a:cubicBezTo>
                    <a:pt x="8" y="11"/>
                    <a:pt x="10" y="8"/>
                    <a:pt x="13" y="6"/>
                  </a:cubicBezTo>
                  <a:cubicBezTo>
                    <a:pt x="16" y="4"/>
                    <a:pt x="19" y="2"/>
                    <a:pt x="23" y="1"/>
                  </a:cubicBezTo>
                  <a:cubicBezTo>
                    <a:pt x="26" y="0"/>
                    <a:pt x="30" y="0"/>
                    <a:pt x="34" y="0"/>
                  </a:cubicBezTo>
                  <a:cubicBezTo>
                    <a:pt x="39" y="0"/>
                    <a:pt x="44" y="1"/>
                    <a:pt x="48" y="3"/>
                  </a:cubicBezTo>
                  <a:cubicBezTo>
                    <a:pt x="53" y="5"/>
                    <a:pt x="56" y="7"/>
                    <a:pt x="59" y="10"/>
                  </a:cubicBezTo>
                  <a:cubicBezTo>
                    <a:pt x="50" y="19"/>
                    <a:pt x="50" y="19"/>
                    <a:pt x="50" y="19"/>
                  </a:cubicBezTo>
                  <a:close/>
                </a:path>
              </a:pathLst>
            </a:custGeom>
            <a:solidFill>
              <a:srgbClr val="004A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0" name="Freeform 39"/>
            <p:cNvSpPr>
              <a:spLocks/>
            </p:cNvSpPr>
            <p:nvPr userDrawn="1"/>
          </p:nvSpPr>
          <p:spPr bwMode="auto">
            <a:xfrm>
              <a:off x="7535863" y="-733425"/>
              <a:ext cx="263525" cy="334963"/>
            </a:xfrm>
            <a:custGeom>
              <a:avLst/>
              <a:gdLst>
                <a:gd name="T0" fmla="*/ 0 w 166"/>
                <a:gd name="T1" fmla="*/ 0 h 211"/>
                <a:gd name="T2" fmla="*/ 29 w 166"/>
                <a:gd name="T3" fmla="*/ 0 h 211"/>
                <a:gd name="T4" fmla="*/ 29 w 166"/>
                <a:gd name="T5" fmla="*/ 88 h 211"/>
                <a:gd name="T6" fmla="*/ 135 w 166"/>
                <a:gd name="T7" fmla="*/ 88 h 211"/>
                <a:gd name="T8" fmla="*/ 135 w 166"/>
                <a:gd name="T9" fmla="*/ 0 h 211"/>
                <a:gd name="T10" fmla="*/ 166 w 166"/>
                <a:gd name="T11" fmla="*/ 0 h 211"/>
                <a:gd name="T12" fmla="*/ 166 w 166"/>
                <a:gd name="T13" fmla="*/ 211 h 211"/>
                <a:gd name="T14" fmla="*/ 135 w 166"/>
                <a:gd name="T15" fmla="*/ 211 h 211"/>
                <a:gd name="T16" fmla="*/ 135 w 166"/>
                <a:gd name="T17" fmla="*/ 114 h 211"/>
                <a:gd name="T18" fmla="*/ 29 w 166"/>
                <a:gd name="T19" fmla="*/ 114 h 211"/>
                <a:gd name="T20" fmla="*/ 29 w 166"/>
                <a:gd name="T21" fmla="*/ 211 h 211"/>
                <a:gd name="T22" fmla="*/ 0 w 166"/>
                <a:gd name="T23" fmla="*/ 211 h 211"/>
                <a:gd name="T24" fmla="*/ 0 w 166"/>
                <a:gd name="T25" fmla="*/ 0 h 211"/>
                <a:gd name="T26" fmla="*/ 0 w 166"/>
                <a:gd name="T27" fmla="*/ 0 h 2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66" h="211">
                  <a:moveTo>
                    <a:pt x="0" y="0"/>
                  </a:moveTo>
                  <a:lnTo>
                    <a:pt x="29" y="0"/>
                  </a:lnTo>
                  <a:lnTo>
                    <a:pt x="29" y="88"/>
                  </a:lnTo>
                  <a:lnTo>
                    <a:pt x="135" y="88"/>
                  </a:lnTo>
                  <a:lnTo>
                    <a:pt x="135" y="0"/>
                  </a:lnTo>
                  <a:lnTo>
                    <a:pt x="166" y="0"/>
                  </a:lnTo>
                  <a:lnTo>
                    <a:pt x="166" y="211"/>
                  </a:lnTo>
                  <a:lnTo>
                    <a:pt x="135" y="211"/>
                  </a:lnTo>
                  <a:lnTo>
                    <a:pt x="135" y="114"/>
                  </a:lnTo>
                  <a:lnTo>
                    <a:pt x="29" y="114"/>
                  </a:lnTo>
                  <a:lnTo>
                    <a:pt x="29" y="211"/>
                  </a:lnTo>
                  <a:lnTo>
                    <a:pt x="0" y="211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4A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1" name="Freeform 40"/>
            <p:cNvSpPr>
              <a:spLocks noEditPoints="1"/>
            </p:cNvSpPr>
            <p:nvPr userDrawn="1"/>
          </p:nvSpPr>
          <p:spPr bwMode="auto">
            <a:xfrm>
              <a:off x="7840663" y="-627063"/>
              <a:ext cx="225425" cy="236538"/>
            </a:xfrm>
            <a:custGeom>
              <a:avLst/>
              <a:gdLst>
                <a:gd name="T0" fmla="*/ 48 w 60"/>
                <a:gd name="T1" fmla="*/ 26 h 63"/>
                <a:gd name="T2" fmla="*/ 46 w 60"/>
                <a:gd name="T3" fmla="*/ 19 h 63"/>
                <a:gd name="T4" fmla="*/ 43 w 60"/>
                <a:gd name="T5" fmla="*/ 14 h 63"/>
                <a:gd name="T6" fmla="*/ 38 w 60"/>
                <a:gd name="T7" fmla="*/ 11 h 63"/>
                <a:gd name="T8" fmla="*/ 31 w 60"/>
                <a:gd name="T9" fmla="*/ 9 h 63"/>
                <a:gd name="T10" fmla="*/ 24 w 60"/>
                <a:gd name="T11" fmla="*/ 11 h 63"/>
                <a:gd name="T12" fmla="*/ 18 w 60"/>
                <a:gd name="T13" fmla="*/ 14 h 63"/>
                <a:gd name="T14" fmla="*/ 14 w 60"/>
                <a:gd name="T15" fmla="*/ 19 h 63"/>
                <a:gd name="T16" fmla="*/ 12 w 60"/>
                <a:gd name="T17" fmla="*/ 26 h 63"/>
                <a:gd name="T18" fmla="*/ 48 w 60"/>
                <a:gd name="T19" fmla="*/ 26 h 63"/>
                <a:gd name="T20" fmla="*/ 60 w 60"/>
                <a:gd name="T21" fmla="*/ 31 h 63"/>
                <a:gd name="T22" fmla="*/ 60 w 60"/>
                <a:gd name="T23" fmla="*/ 33 h 63"/>
                <a:gd name="T24" fmla="*/ 60 w 60"/>
                <a:gd name="T25" fmla="*/ 35 h 63"/>
                <a:gd name="T26" fmla="*/ 12 w 60"/>
                <a:gd name="T27" fmla="*/ 35 h 63"/>
                <a:gd name="T28" fmla="*/ 14 w 60"/>
                <a:gd name="T29" fmla="*/ 42 h 63"/>
                <a:gd name="T30" fmla="*/ 18 w 60"/>
                <a:gd name="T31" fmla="*/ 48 h 63"/>
                <a:gd name="T32" fmla="*/ 24 w 60"/>
                <a:gd name="T33" fmla="*/ 51 h 63"/>
                <a:gd name="T34" fmla="*/ 32 w 60"/>
                <a:gd name="T35" fmla="*/ 53 h 63"/>
                <a:gd name="T36" fmla="*/ 42 w 60"/>
                <a:gd name="T37" fmla="*/ 50 h 63"/>
                <a:gd name="T38" fmla="*/ 49 w 60"/>
                <a:gd name="T39" fmla="*/ 44 h 63"/>
                <a:gd name="T40" fmla="*/ 57 w 60"/>
                <a:gd name="T41" fmla="*/ 50 h 63"/>
                <a:gd name="T42" fmla="*/ 46 w 60"/>
                <a:gd name="T43" fmla="*/ 60 h 63"/>
                <a:gd name="T44" fmla="*/ 32 w 60"/>
                <a:gd name="T45" fmla="*/ 63 h 63"/>
                <a:gd name="T46" fmla="*/ 19 w 60"/>
                <a:gd name="T47" fmla="*/ 60 h 63"/>
                <a:gd name="T48" fmla="*/ 9 w 60"/>
                <a:gd name="T49" fmla="*/ 54 h 63"/>
                <a:gd name="T50" fmla="*/ 3 w 60"/>
                <a:gd name="T51" fmla="*/ 44 h 63"/>
                <a:gd name="T52" fmla="*/ 0 w 60"/>
                <a:gd name="T53" fmla="*/ 31 h 63"/>
                <a:gd name="T54" fmla="*/ 2 w 60"/>
                <a:gd name="T55" fmla="*/ 19 h 63"/>
                <a:gd name="T56" fmla="*/ 9 w 60"/>
                <a:gd name="T57" fmla="*/ 9 h 63"/>
                <a:gd name="T58" fmla="*/ 19 w 60"/>
                <a:gd name="T59" fmla="*/ 2 h 63"/>
                <a:gd name="T60" fmla="*/ 31 w 60"/>
                <a:gd name="T61" fmla="*/ 0 h 63"/>
                <a:gd name="T62" fmla="*/ 43 w 60"/>
                <a:gd name="T63" fmla="*/ 2 h 63"/>
                <a:gd name="T64" fmla="*/ 52 w 60"/>
                <a:gd name="T65" fmla="*/ 8 h 63"/>
                <a:gd name="T66" fmla="*/ 58 w 60"/>
                <a:gd name="T67" fmla="*/ 18 h 63"/>
                <a:gd name="T68" fmla="*/ 60 w 60"/>
                <a:gd name="T69" fmla="*/ 31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60" h="63">
                  <a:moveTo>
                    <a:pt x="48" y="26"/>
                  </a:moveTo>
                  <a:cubicBezTo>
                    <a:pt x="48" y="24"/>
                    <a:pt x="47" y="22"/>
                    <a:pt x="46" y="19"/>
                  </a:cubicBezTo>
                  <a:cubicBezTo>
                    <a:pt x="46" y="17"/>
                    <a:pt x="45" y="16"/>
                    <a:pt x="43" y="14"/>
                  </a:cubicBezTo>
                  <a:cubicBezTo>
                    <a:pt x="42" y="13"/>
                    <a:pt x="40" y="11"/>
                    <a:pt x="38" y="11"/>
                  </a:cubicBezTo>
                  <a:cubicBezTo>
                    <a:pt x="36" y="10"/>
                    <a:pt x="34" y="9"/>
                    <a:pt x="31" y="9"/>
                  </a:cubicBezTo>
                  <a:cubicBezTo>
                    <a:pt x="28" y="9"/>
                    <a:pt x="26" y="10"/>
                    <a:pt x="24" y="11"/>
                  </a:cubicBezTo>
                  <a:cubicBezTo>
                    <a:pt x="22" y="11"/>
                    <a:pt x="20" y="13"/>
                    <a:pt x="18" y="14"/>
                  </a:cubicBezTo>
                  <a:cubicBezTo>
                    <a:pt x="16" y="16"/>
                    <a:pt x="15" y="17"/>
                    <a:pt x="14" y="19"/>
                  </a:cubicBezTo>
                  <a:cubicBezTo>
                    <a:pt x="13" y="22"/>
                    <a:pt x="12" y="24"/>
                    <a:pt x="12" y="26"/>
                  </a:cubicBezTo>
                  <a:cubicBezTo>
                    <a:pt x="48" y="26"/>
                    <a:pt x="48" y="26"/>
                    <a:pt x="48" y="26"/>
                  </a:cubicBezTo>
                  <a:close/>
                  <a:moveTo>
                    <a:pt x="60" y="31"/>
                  </a:moveTo>
                  <a:cubicBezTo>
                    <a:pt x="60" y="32"/>
                    <a:pt x="60" y="32"/>
                    <a:pt x="60" y="33"/>
                  </a:cubicBezTo>
                  <a:cubicBezTo>
                    <a:pt x="60" y="34"/>
                    <a:pt x="60" y="34"/>
                    <a:pt x="60" y="35"/>
                  </a:cubicBezTo>
                  <a:cubicBezTo>
                    <a:pt x="12" y="35"/>
                    <a:pt x="12" y="35"/>
                    <a:pt x="12" y="35"/>
                  </a:cubicBezTo>
                  <a:cubicBezTo>
                    <a:pt x="12" y="37"/>
                    <a:pt x="13" y="40"/>
                    <a:pt x="14" y="42"/>
                  </a:cubicBezTo>
                  <a:cubicBezTo>
                    <a:pt x="15" y="44"/>
                    <a:pt x="16" y="46"/>
                    <a:pt x="18" y="48"/>
                  </a:cubicBezTo>
                  <a:cubicBezTo>
                    <a:pt x="20" y="49"/>
                    <a:pt x="22" y="51"/>
                    <a:pt x="24" y="51"/>
                  </a:cubicBezTo>
                  <a:cubicBezTo>
                    <a:pt x="26" y="52"/>
                    <a:pt x="29" y="53"/>
                    <a:pt x="32" y="53"/>
                  </a:cubicBezTo>
                  <a:cubicBezTo>
                    <a:pt x="36" y="53"/>
                    <a:pt x="39" y="52"/>
                    <a:pt x="42" y="50"/>
                  </a:cubicBezTo>
                  <a:cubicBezTo>
                    <a:pt x="45" y="48"/>
                    <a:pt x="47" y="46"/>
                    <a:pt x="49" y="44"/>
                  </a:cubicBezTo>
                  <a:cubicBezTo>
                    <a:pt x="57" y="50"/>
                    <a:pt x="57" y="50"/>
                    <a:pt x="57" y="50"/>
                  </a:cubicBezTo>
                  <a:cubicBezTo>
                    <a:pt x="54" y="55"/>
                    <a:pt x="50" y="58"/>
                    <a:pt x="46" y="60"/>
                  </a:cubicBezTo>
                  <a:cubicBezTo>
                    <a:pt x="42" y="62"/>
                    <a:pt x="37" y="63"/>
                    <a:pt x="32" y="63"/>
                  </a:cubicBezTo>
                  <a:cubicBezTo>
                    <a:pt x="27" y="63"/>
                    <a:pt x="23" y="62"/>
                    <a:pt x="19" y="60"/>
                  </a:cubicBezTo>
                  <a:cubicBezTo>
                    <a:pt x="15" y="59"/>
                    <a:pt x="12" y="57"/>
                    <a:pt x="9" y="54"/>
                  </a:cubicBezTo>
                  <a:cubicBezTo>
                    <a:pt x="6" y="51"/>
                    <a:pt x="4" y="48"/>
                    <a:pt x="3" y="44"/>
                  </a:cubicBezTo>
                  <a:cubicBezTo>
                    <a:pt x="1" y="40"/>
                    <a:pt x="0" y="36"/>
                    <a:pt x="0" y="31"/>
                  </a:cubicBezTo>
                  <a:cubicBezTo>
                    <a:pt x="0" y="27"/>
                    <a:pt x="1" y="23"/>
                    <a:pt x="2" y="19"/>
                  </a:cubicBezTo>
                  <a:cubicBezTo>
                    <a:pt x="4" y="15"/>
                    <a:pt x="6" y="12"/>
                    <a:pt x="9" y="9"/>
                  </a:cubicBezTo>
                  <a:cubicBezTo>
                    <a:pt x="12" y="6"/>
                    <a:pt x="15" y="4"/>
                    <a:pt x="19" y="2"/>
                  </a:cubicBezTo>
                  <a:cubicBezTo>
                    <a:pt x="23" y="1"/>
                    <a:pt x="27" y="0"/>
                    <a:pt x="31" y="0"/>
                  </a:cubicBezTo>
                  <a:cubicBezTo>
                    <a:pt x="35" y="0"/>
                    <a:pt x="39" y="1"/>
                    <a:pt x="43" y="2"/>
                  </a:cubicBezTo>
                  <a:cubicBezTo>
                    <a:pt x="46" y="4"/>
                    <a:pt x="49" y="6"/>
                    <a:pt x="52" y="8"/>
                  </a:cubicBezTo>
                  <a:cubicBezTo>
                    <a:pt x="54" y="11"/>
                    <a:pt x="56" y="14"/>
                    <a:pt x="58" y="18"/>
                  </a:cubicBezTo>
                  <a:cubicBezTo>
                    <a:pt x="59" y="22"/>
                    <a:pt x="60" y="26"/>
                    <a:pt x="60" y="31"/>
                  </a:cubicBezTo>
                  <a:close/>
                </a:path>
              </a:pathLst>
            </a:custGeom>
            <a:solidFill>
              <a:srgbClr val="004A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2" name="Freeform 41"/>
            <p:cNvSpPr>
              <a:spLocks noEditPoints="1"/>
            </p:cNvSpPr>
            <p:nvPr userDrawn="1"/>
          </p:nvSpPr>
          <p:spPr bwMode="auto">
            <a:xfrm>
              <a:off x="8102601" y="-627063"/>
              <a:ext cx="203200" cy="236538"/>
            </a:xfrm>
            <a:custGeom>
              <a:avLst/>
              <a:gdLst>
                <a:gd name="T0" fmla="*/ 39 w 54"/>
                <a:gd name="T1" fmla="*/ 33 h 63"/>
                <a:gd name="T2" fmla="*/ 30 w 54"/>
                <a:gd name="T3" fmla="*/ 33 h 63"/>
                <a:gd name="T4" fmla="*/ 21 w 54"/>
                <a:gd name="T5" fmla="*/ 35 h 63"/>
                <a:gd name="T6" fmla="*/ 15 w 54"/>
                <a:gd name="T7" fmla="*/ 38 h 63"/>
                <a:gd name="T8" fmla="*/ 12 w 54"/>
                <a:gd name="T9" fmla="*/ 44 h 63"/>
                <a:gd name="T10" fmla="*/ 14 w 54"/>
                <a:gd name="T11" fmla="*/ 48 h 63"/>
                <a:gd name="T12" fmla="*/ 16 w 54"/>
                <a:gd name="T13" fmla="*/ 51 h 63"/>
                <a:gd name="T14" fmla="*/ 20 w 54"/>
                <a:gd name="T15" fmla="*/ 53 h 63"/>
                <a:gd name="T16" fmla="*/ 25 w 54"/>
                <a:gd name="T17" fmla="*/ 53 h 63"/>
                <a:gd name="T18" fmla="*/ 37 w 54"/>
                <a:gd name="T19" fmla="*/ 48 h 63"/>
                <a:gd name="T20" fmla="*/ 42 w 54"/>
                <a:gd name="T21" fmla="*/ 36 h 63"/>
                <a:gd name="T22" fmla="*/ 42 w 54"/>
                <a:gd name="T23" fmla="*/ 33 h 63"/>
                <a:gd name="T24" fmla="*/ 39 w 54"/>
                <a:gd name="T25" fmla="*/ 33 h 63"/>
                <a:gd name="T26" fmla="*/ 42 w 54"/>
                <a:gd name="T27" fmla="*/ 23 h 63"/>
                <a:gd name="T28" fmla="*/ 38 w 54"/>
                <a:gd name="T29" fmla="*/ 13 h 63"/>
                <a:gd name="T30" fmla="*/ 27 w 54"/>
                <a:gd name="T31" fmla="*/ 10 h 63"/>
                <a:gd name="T32" fmla="*/ 18 w 54"/>
                <a:gd name="T33" fmla="*/ 11 h 63"/>
                <a:gd name="T34" fmla="*/ 10 w 54"/>
                <a:gd name="T35" fmla="*/ 16 h 63"/>
                <a:gd name="T36" fmla="*/ 4 w 54"/>
                <a:gd name="T37" fmla="*/ 9 h 63"/>
                <a:gd name="T38" fmla="*/ 15 w 54"/>
                <a:gd name="T39" fmla="*/ 2 h 63"/>
                <a:gd name="T40" fmla="*/ 28 w 54"/>
                <a:gd name="T41" fmla="*/ 0 h 63"/>
                <a:gd name="T42" fmla="*/ 39 w 54"/>
                <a:gd name="T43" fmla="*/ 2 h 63"/>
                <a:gd name="T44" fmla="*/ 47 w 54"/>
                <a:gd name="T45" fmla="*/ 7 h 63"/>
                <a:gd name="T46" fmla="*/ 52 w 54"/>
                <a:gd name="T47" fmla="*/ 14 h 63"/>
                <a:gd name="T48" fmla="*/ 53 w 54"/>
                <a:gd name="T49" fmla="*/ 23 h 63"/>
                <a:gd name="T50" fmla="*/ 53 w 54"/>
                <a:gd name="T51" fmla="*/ 49 h 63"/>
                <a:gd name="T52" fmla="*/ 53 w 54"/>
                <a:gd name="T53" fmla="*/ 56 h 63"/>
                <a:gd name="T54" fmla="*/ 54 w 54"/>
                <a:gd name="T55" fmla="*/ 61 h 63"/>
                <a:gd name="T56" fmla="*/ 43 w 54"/>
                <a:gd name="T57" fmla="*/ 61 h 63"/>
                <a:gd name="T58" fmla="*/ 42 w 54"/>
                <a:gd name="T59" fmla="*/ 53 h 63"/>
                <a:gd name="T60" fmla="*/ 42 w 54"/>
                <a:gd name="T61" fmla="*/ 53 h 63"/>
                <a:gd name="T62" fmla="*/ 34 w 54"/>
                <a:gd name="T63" fmla="*/ 60 h 63"/>
                <a:gd name="T64" fmla="*/ 22 w 54"/>
                <a:gd name="T65" fmla="*/ 63 h 63"/>
                <a:gd name="T66" fmla="*/ 15 w 54"/>
                <a:gd name="T67" fmla="*/ 62 h 63"/>
                <a:gd name="T68" fmla="*/ 8 w 54"/>
                <a:gd name="T69" fmla="*/ 59 h 63"/>
                <a:gd name="T70" fmla="*/ 3 w 54"/>
                <a:gd name="T71" fmla="*/ 53 h 63"/>
                <a:gd name="T72" fmla="*/ 0 w 54"/>
                <a:gd name="T73" fmla="*/ 44 h 63"/>
                <a:gd name="T74" fmla="*/ 4 w 54"/>
                <a:gd name="T75" fmla="*/ 34 h 63"/>
                <a:gd name="T76" fmla="*/ 14 w 54"/>
                <a:gd name="T77" fmla="*/ 28 h 63"/>
                <a:gd name="T78" fmla="*/ 27 w 54"/>
                <a:gd name="T79" fmla="*/ 25 h 63"/>
                <a:gd name="T80" fmla="*/ 42 w 54"/>
                <a:gd name="T81" fmla="*/ 24 h 63"/>
                <a:gd name="T82" fmla="*/ 42 w 54"/>
                <a:gd name="T83" fmla="*/ 23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54" h="63">
                  <a:moveTo>
                    <a:pt x="39" y="33"/>
                  </a:moveTo>
                  <a:cubicBezTo>
                    <a:pt x="36" y="33"/>
                    <a:pt x="33" y="33"/>
                    <a:pt x="30" y="33"/>
                  </a:cubicBezTo>
                  <a:cubicBezTo>
                    <a:pt x="27" y="33"/>
                    <a:pt x="24" y="34"/>
                    <a:pt x="21" y="35"/>
                  </a:cubicBezTo>
                  <a:cubicBezTo>
                    <a:pt x="19" y="35"/>
                    <a:pt x="17" y="37"/>
                    <a:pt x="15" y="38"/>
                  </a:cubicBezTo>
                  <a:cubicBezTo>
                    <a:pt x="13" y="40"/>
                    <a:pt x="12" y="42"/>
                    <a:pt x="12" y="44"/>
                  </a:cubicBezTo>
                  <a:cubicBezTo>
                    <a:pt x="12" y="46"/>
                    <a:pt x="13" y="47"/>
                    <a:pt x="14" y="48"/>
                  </a:cubicBezTo>
                  <a:cubicBezTo>
                    <a:pt x="14" y="50"/>
                    <a:pt x="15" y="51"/>
                    <a:pt x="16" y="51"/>
                  </a:cubicBezTo>
                  <a:cubicBezTo>
                    <a:pt x="18" y="52"/>
                    <a:pt x="19" y="53"/>
                    <a:pt x="20" y="53"/>
                  </a:cubicBezTo>
                  <a:cubicBezTo>
                    <a:pt x="22" y="53"/>
                    <a:pt x="23" y="53"/>
                    <a:pt x="25" y="53"/>
                  </a:cubicBezTo>
                  <a:cubicBezTo>
                    <a:pt x="30" y="53"/>
                    <a:pt x="34" y="52"/>
                    <a:pt x="37" y="48"/>
                  </a:cubicBezTo>
                  <a:cubicBezTo>
                    <a:pt x="40" y="45"/>
                    <a:pt x="42" y="41"/>
                    <a:pt x="42" y="36"/>
                  </a:cubicBezTo>
                  <a:cubicBezTo>
                    <a:pt x="42" y="33"/>
                    <a:pt x="42" y="33"/>
                    <a:pt x="42" y="33"/>
                  </a:cubicBezTo>
                  <a:cubicBezTo>
                    <a:pt x="39" y="33"/>
                    <a:pt x="39" y="33"/>
                    <a:pt x="39" y="33"/>
                  </a:cubicBezTo>
                  <a:close/>
                  <a:moveTo>
                    <a:pt x="42" y="23"/>
                  </a:moveTo>
                  <a:cubicBezTo>
                    <a:pt x="42" y="18"/>
                    <a:pt x="41" y="15"/>
                    <a:pt x="38" y="13"/>
                  </a:cubicBezTo>
                  <a:cubicBezTo>
                    <a:pt x="35" y="11"/>
                    <a:pt x="32" y="10"/>
                    <a:pt x="27" y="10"/>
                  </a:cubicBezTo>
                  <a:cubicBezTo>
                    <a:pt x="24" y="10"/>
                    <a:pt x="21" y="10"/>
                    <a:pt x="18" y="11"/>
                  </a:cubicBezTo>
                  <a:cubicBezTo>
                    <a:pt x="15" y="13"/>
                    <a:pt x="12" y="14"/>
                    <a:pt x="10" y="16"/>
                  </a:cubicBezTo>
                  <a:cubicBezTo>
                    <a:pt x="4" y="9"/>
                    <a:pt x="4" y="9"/>
                    <a:pt x="4" y="9"/>
                  </a:cubicBezTo>
                  <a:cubicBezTo>
                    <a:pt x="7" y="6"/>
                    <a:pt x="10" y="4"/>
                    <a:pt x="15" y="2"/>
                  </a:cubicBezTo>
                  <a:cubicBezTo>
                    <a:pt x="19" y="1"/>
                    <a:pt x="23" y="0"/>
                    <a:pt x="28" y="0"/>
                  </a:cubicBezTo>
                  <a:cubicBezTo>
                    <a:pt x="33" y="0"/>
                    <a:pt x="36" y="1"/>
                    <a:pt x="39" y="2"/>
                  </a:cubicBezTo>
                  <a:cubicBezTo>
                    <a:pt x="43" y="3"/>
                    <a:pt x="45" y="5"/>
                    <a:pt x="47" y="7"/>
                  </a:cubicBezTo>
                  <a:cubicBezTo>
                    <a:pt x="49" y="9"/>
                    <a:pt x="51" y="11"/>
                    <a:pt x="52" y="14"/>
                  </a:cubicBezTo>
                  <a:cubicBezTo>
                    <a:pt x="53" y="17"/>
                    <a:pt x="53" y="20"/>
                    <a:pt x="53" y="23"/>
                  </a:cubicBezTo>
                  <a:cubicBezTo>
                    <a:pt x="53" y="49"/>
                    <a:pt x="53" y="49"/>
                    <a:pt x="53" y="49"/>
                  </a:cubicBezTo>
                  <a:cubicBezTo>
                    <a:pt x="53" y="51"/>
                    <a:pt x="53" y="53"/>
                    <a:pt x="53" y="56"/>
                  </a:cubicBezTo>
                  <a:cubicBezTo>
                    <a:pt x="53" y="58"/>
                    <a:pt x="54" y="60"/>
                    <a:pt x="54" y="61"/>
                  </a:cubicBezTo>
                  <a:cubicBezTo>
                    <a:pt x="43" y="61"/>
                    <a:pt x="43" y="61"/>
                    <a:pt x="43" y="61"/>
                  </a:cubicBezTo>
                  <a:cubicBezTo>
                    <a:pt x="43" y="58"/>
                    <a:pt x="42" y="55"/>
                    <a:pt x="42" y="53"/>
                  </a:cubicBezTo>
                  <a:cubicBezTo>
                    <a:pt x="42" y="53"/>
                    <a:pt x="42" y="53"/>
                    <a:pt x="42" y="53"/>
                  </a:cubicBezTo>
                  <a:cubicBezTo>
                    <a:pt x="40" y="56"/>
                    <a:pt x="37" y="58"/>
                    <a:pt x="34" y="60"/>
                  </a:cubicBezTo>
                  <a:cubicBezTo>
                    <a:pt x="30" y="62"/>
                    <a:pt x="27" y="63"/>
                    <a:pt x="22" y="63"/>
                  </a:cubicBezTo>
                  <a:cubicBezTo>
                    <a:pt x="20" y="63"/>
                    <a:pt x="17" y="62"/>
                    <a:pt x="15" y="62"/>
                  </a:cubicBezTo>
                  <a:cubicBezTo>
                    <a:pt x="12" y="61"/>
                    <a:pt x="10" y="60"/>
                    <a:pt x="8" y="59"/>
                  </a:cubicBezTo>
                  <a:cubicBezTo>
                    <a:pt x="6" y="57"/>
                    <a:pt x="4" y="55"/>
                    <a:pt x="3" y="53"/>
                  </a:cubicBezTo>
                  <a:cubicBezTo>
                    <a:pt x="1" y="51"/>
                    <a:pt x="0" y="48"/>
                    <a:pt x="0" y="44"/>
                  </a:cubicBezTo>
                  <a:cubicBezTo>
                    <a:pt x="0" y="40"/>
                    <a:pt x="2" y="36"/>
                    <a:pt x="4" y="34"/>
                  </a:cubicBezTo>
                  <a:cubicBezTo>
                    <a:pt x="7" y="31"/>
                    <a:pt x="10" y="29"/>
                    <a:pt x="14" y="28"/>
                  </a:cubicBezTo>
                  <a:cubicBezTo>
                    <a:pt x="18" y="26"/>
                    <a:pt x="22" y="25"/>
                    <a:pt x="27" y="25"/>
                  </a:cubicBezTo>
                  <a:cubicBezTo>
                    <a:pt x="32" y="24"/>
                    <a:pt x="37" y="24"/>
                    <a:pt x="42" y="24"/>
                  </a:cubicBezTo>
                  <a:cubicBezTo>
                    <a:pt x="42" y="23"/>
                    <a:pt x="42" y="23"/>
                    <a:pt x="42" y="23"/>
                  </a:cubicBezTo>
                  <a:close/>
                </a:path>
              </a:pathLst>
            </a:custGeom>
            <a:solidFill>
              <a:srgbClr val="004A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3" name="Freeform 42"/>
            <p:cNvSpPr>
              <a:spLocks/>
            </p:cNvSpPr>
            <p:nvPr userDrawn="1"/>
          </p:nvSpPr>
          <p:spPr bwMode="auto">
            <a:xfrm>
              <a:off x="8374063" y="-755650"/>
              <a:ext cx="44450" cy="357188"/>
            </a:xfrm>
            <a:custGeom>
              <a:avLst/>
              <a:gdLst>
                <a:gd name="T0" fmla="*/ 28 w 28"/>
                <a:gd name="T1" fmla="*/ 225 h 225"/>
                <a:gd name="T2" fmla="*/ 0 w 28"/>
                <a:gd name="T3" fmla="*/ 225 h 225"/>
                <a:gd name="T4" fmla="*/ 0 w 28"/>
                <a:gd name="T5" fmla="*/ 0 h 225"/>
                <a:gd name="T6" fmla="*/ 28 w 28"/>
                <a:gd name="T7" fmla="*/ 0 h 225"/>
                <a:gd name="T8" fmla="*/ 28 w 28"/>
                <a:gd name="T9" fmla="*/ 225 h 225"/>
                <a:gd name="T10" fmla="*/ 28 w 28"/>
                <a:gd name="T11" fmla="*/ 225 h 2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8" h="225">
                  <a:moveTo>
                    <a:pt x="28" y="225"/>
                  </a:moveTo>
                  <a:lnTo>
                    <a:pt x="0" y="225"/>
                  </a:lnTo>
                  <a:lnTo>
                    <a:pt x="0" y="0"/>
                  </a:lnTo>
                  <a:lnTo>
                    <a:pt x="28" y="0"/>
                  </a:lnTo>
                  <a:lnTo>
                    <a:pt x="28" y="225"/>
                  </a:lnTo>
                  <a:lnTo>
                    <a:pt x="28" y="225"/>
                  </a:lnTo>
                  <a:close/>
                </a:path>
              </a:pathLst>
            </a:custGeom>
            <a:solidFill>
              <a:srgbClr val="004A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4" name="Freeform 43"/>
            <p:cNvSpPr>
              <a:spLocks/>
            </p:cNvSpPr>
            <p:nvPr userDrawn="1"/>
          </p:nvSpPr>
          <p:spPr bwMode="auto">
            <a:xfrm>
              <a:off x="8459788" y="-684213"/>
              <a:ext cx="142875" cy="290513"/>
            </a:xfrm>
            <a:custGeom>
              <a:avLst/>
              <a:gdLst>
                <a:gd name="T0" fmla="*/ 38 w 38"/>
                <a:gd name="T1" fmla="*/ 26 h 77"/>
                <a:gd name="T2" fmla="*/ 23 w 38"/>
                <a:gd name="T3" fmla="*/ 26 h 77"/>
                <a:gd name="T4" fmla="*/ 23 w 38"/>
                <a:gd name="T5" fmla="*/ 57 h 77"/>
                <a:gd name="T6" fmla="*/ 25 w 38"/>
                <a:gd name="T7" fmla="*/ 65 h 77"/>
                <a:gd name="T8" fmla="*/ 31 w 38"/>
                <a:gd name="T9" fmla="*/ 67 h 77"/>
                <a:gd name="T10" fmla="*/ 35 w 38"/>
                <a:gd name="T11" fmla="*/ 67 h 77"/>
                <a:gd name="T12" fmla="*/ 38 w 38"/>
                <a:gd name="T13" fmla="*/ 66 h 77"/>
                <a:gd name="T14" fmla="*/ 38 w 38"/>
                <a:gd name="T15" fmla="*/ 75 h 77"/>
                <a:gd name="T16" fmla="*/ 34 w 38"/>
                <a:gd name="T17" fmla="*/ 77 h 77"/>
                <a:gd name="T18" fmla="*/ 28 w 38"/>
                <a:gd name="T19" fmla="*/ 77 h 77"/>
                <a:gd name="T20" fmla="*/ 15 w 38"/>
                <a:gd name="T21" fmla="*/ 72 h 77"/>
                <a:gd name="T22" fmla="*/ 11 w 38"/>
                <a:gd name="T23" fmla="*/ 59 h 77"/>
                <a:gd name="T24" fmla="*/ 11 w 38"/>
                <a:gd name="T25" fmla="*/ 26 h 77"/>
                <a:gd name="T26" fmla="*/ 0 w 38"/>
                <a:gd name="T27" fmla="*/ 26 h 77"/>
                <a:gd name="T28" fmla="*/ 0 w 38"/>
                <a:gd name="T29" fmla="*/ 17 h 77"/>
                <a:gd name="T30" fmla="*/ 11 w 38"/>
                <a:gd name="T31" fmla="*/ 17 h 77"/>
                <a:gd name="T32" fmla="*/ 11 w 38"/>
                <a:gd name="T33" fmla="*/ 0 h 77"/>
                <a:gd name="T34" fmla="*/ 23 w 38"/>
                <a:gd name="T35" fmla="*/ 0 h 77"/>
                <a:gd name="T36" fmla="*/ 23 w 38"/>
                <a:gd name="T37" fmla="*/ 17 h 77"/>
                <a:gd name="T38" fmla="*/ 38 w 38"/>
                <a:gd name="T39" fmla="*/ 17 h 77"/>
                <a:gd name="T40" fmla="*/ 38 w 38"/>
                <a:gd name="T41" fmla="*/ 26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38" h="77">
                  <a:moveTo>
                    <a:pt x="38" y="26"/>
                  </a:moveTo>
                  <a:cubicBezTo>
                    <a:pt x="23" y="26"/>
                    <a:pt x="23" y="26"/>
                    <a:pt x="23" y="26"/>
                  </a:cubicBezTo>
                  <a:cubicBezTo>
                    <a:pt x="23" y="57"/>
                    <a:pt x="23" y="57"/>
                    <a:pt x="23" y="57"/>
                  </a:cubicBezTo>
                  <a:cubicBezTo>
                    <a:pt x="23" y="61"/>
                    <a:pt x="23" y="63"/>
                    <a:pt x="25" y="65"/>
                  </a:cubicBezTo>
                  <a:cubicBezTo>
                    <a:pt x="26" y="66"/>
                    <a:pt x="28" y="67"/>
                    <a:pt x="31" y="67"/>
                  </a:cubicBezTo>
                  <a:cubicBezTo>
                    <a:pt x="32" y="67"/>
                    <a:pt x="33" y="67"/>
                    <a:pt x="35" y="67"/>
                  </a:cubicBezTo>
                  <a:cubicBezTo>
                    <a:pt x="36" y="67"/>
                    <a:pt x="37" y="66"/>
                    <a:pt x="38" y="66"/>
                  </a:cubicBezTo>
                  <a:cubicBezTo>
                    <a:pt x="38" y="75"/>
                    <a:pt x="38" y="75"/>
                    <a:pt x="38" y="75"/>
                  </a:cubicBezTo>
                  <a:cubicBezTo>
                    <a:pt x="37" y="76"/>
                    <a:pt x="35" y="76"/>
                    <a:pt x="34" y="77"/>
                  </a:cubicBezTo>
                  <a:cubicBezTo>
                    <a:pt x="32" y="77"/>
                    <a:pt x="30" y="77"/>
                    <a:pt x="28" y="77"/>
                  </a:cubicBezTo>
                  <a:cubicBezTo>
                    <a:pt x="23" y="77"/>
                    <a:pt x="18" y="76"/>
                    <a:pt x="15" y="72"/>
                  </a:cubicBezTo>
                  <a:cubicBezTo>
                    <a:pt x="12" y="69"/>
                    <a:pt x="11" y="65"/>
                    <a:pt x="11" y="59"/>
                  </a:cubicBezTo>
                  <a:cubicBezTo>
                    <a:pt x="11" y="26"/>
                    <a:pt x="11" y="26"/>
                    <a:pt x="11" y="26"/>
                  </a:cubicBezTo>
                  <a:cubicBezTo>
                    <a:pt x="0" y="26"/>
                    <a:pt x="0" y="26"/>
                    <a:pt x="0" y="26"/>
                  </a:cubicBezTo>
                  <a:cubicBezTo>
                    <a:pt x="0" y="17"/>
                    <a:pt x="0" y="17"/>
                    <a:pt x="0" y="17"/>
                  </a:cubicBezTo>
                  <a:cubicBezTo>
                    <a:pt x="11" y="17"/>
                    <a:pt x="11" y="17"/>
                    <a:pt x="11" y="17"/>
                  </a:cubicBezTo>
                  <a:cubicBezTo>
                    <a:pt x="11" y="0"/>
                    <a:pt x="11" y="0"/>
                    <a:pt x="11" y="0"/>
                  </a:cubicBezTo>
                  <a:cubicBezTo>
                    <a:pt x="23" y="0"/>
                    <a:pt x="23" y="0"/>
                    <a:pt x="23" y="0"/>
                  </a:cubicBezTo>
                  <a:cubicBezTo>
                    <a:pt x="23" y="17"/>
                    <a:pt x="23" y="17"/>
                    <a:pt x="23" y="17"/>
                  </a:cubicBezTo>
                  <a:cubicBezTo>
                    <a:pt x="38" y="17"/>
                    <a:pt x="38" y="17"/>
                    <a:pt x="38" y="17"/>
                  </a:cubicBezTo>
                  <a:cubicBezTo>
                    <a:pt x="38" y="26"/>
                    <a:pt x="38" y="26"/>
                    <a:pt x="38" y="26"/>
                  </a:cubicBezTo>
                  <a:close/>
                </a:path>
              </a:pathLst>
            </a:custGeom>
            <a:solidFill>
              <a:srgbClr val="004A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5" name="Freeform 44"/>
            <p:cNvSpPr>
              <a:spLocks/>
            </p:cNvSpPr>
            <p:nvPr userDrawn="1"/>
          </p:nvSpPr>
          <p:spPr bwMode="auto">
            <a:xfrm>
              <a:off x="8658226" y="-755650"/>
              <a:ext cx="200025" cy="357188"/>
            </a:xfrm>
            <a:custGeom>
              <a:avLst/>
              <a:gdLst>
                <a:gd name="T0" fmla="*/ 12 w 53"/>
                <a:gd name="T1" fmla="*/ 45 h 95"/>
                <a:gd name="T2" fmla="*/ 19 w 53"/>
                <a:gd name="T3" fmla="*/ 37 h 95"/>
                <a:gd name="T4" fmla="*/ 31 w 53"/>
                <a:gd name="T5" fmla="*/ 34 h 95"/>
                <a:gd name="T6" fmla="*/ 41 w 53"/>
                <a:gd name="T7" fmla="*/ 36 h 95"/>
                <a:gd name="T8" fmla="*/ 48 w 53"/>
                <a:gd name="T9" fmla="*/ 41 h 95"/>
                <a:gd name="T10" fmla="*/ 52 w 53"/>
                <a:gd name="T11" fmla="*/ 49 h 95"/>
                <a:gd name="T12" fmla="*/ 53 w 53"/>
                <a:gd name="T13" fmla="*/ 58 h 95"/>
                <a:gd name="T14" fmla="*/ 53 w 53"/>
                <a:gd name="T15" fmla="*/ 95 h 95"/>
                <a:gd name="T16" fmla="*/ 41 w 53"/>
                <a:gd name="T17" fmla="*/ 95 h 95"/>
                <a:gd name="T18" fmla="*/ 41 w 53"/>
                <a:gd name="T19" fmla="*/ 62 h 95"/>
                <a:gd name="T20" fmla="*/ 41 w 53"/>
                <a:gd name="T21" fmla="*/ 55 h 95"/>
                <a:gd name="T22" fmla="*/ 39 w 53"/>
                <a:gd name="T23" fmla="*/ 49 h 95"/>
                <a:gd name="T24" fmla="*/ 34 w 53"/>
                <a:gd name="T25" fmla="*/ 45 h 95"/>
                <a:gd name="T26" fmla="*/ 28 w 53"/>
                <a:gd name="T27" fmla="*/ 44 h 95"/>
                <a:gd name="T28" fmla="*/ 16 w 53"/>
                <a:gd name="T29" fmla="*/ 49 h 95"/>
                <a:gd name="T30" fmla="*/ 12 w 53"/>
                <a:gd name="T31" fmla="*/ 64 h 95"/>
                <a:gd name="T32" fmla="*/ 12 w 53"/>
                <a:gd name="T33" fmla="*/ 95 h 95"/>
                <a:gd name="T34" fmla="*/ 0 w 53"/>
                <a:gd name="T35" fmla="*/ 95 h 95"/>
                <a:gd name="T36" fmla="*/ 0 w 53"/>
                <a:gd name="T37" fmla="*/ 0 h 95"/>
                <a:gd name="T38" fmla="*/ 12 w 53"/>
                <a:gd name="T39" fmla="*/ 0 h 95"/>
                <a:gd name="T40" fmla="*/ 12 w 53"/>
                <a:gd name="T41" fmla="*/ 45 h 95"/>
                <a:gd name="T42" fmla="*/ 12 w 53"/>
                <a:gd name="T43" fmla="*/ 45 h 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53" h="95">
                  <a:moveTo>
                    <a:pt x="12" y="45"/>
                  </a:moveTo>
                  <a:cubicBezTo>
                    <a:pt x="13" y="42"/>
                    <a:pt x="16" y="39"/>
                    <a:pt x="19" y="37"/>
                  </a:cubicBezTo>
                  <a:cubicBezTo>
                    <a:pt x="23" y="35"/>
                    <a:pt x="26" y="34"/>
                    <a:pt x="31" y="34"/>
                  </a:cubicBezTo>
                  <a:cubicBezTo>
                    <a:pt x="35" y="34"/>
                    <a:pt x="38" y="35"/>
                    <a:pt x="41" y="36"/>
                  </a:cubicBezTo>
                  <a:cubicBezTo>
                    <a:pt x="43" y="37"/>
                    <a:pt x="46" y="39"/>
                    <a:pt x="48" y="41"/>
                  </a:cubicBezTo>
                  <a:cubicBezTo>
                    <a:pt x="49" y="43"/>
                    <a:pt x="51" y="46"/>
                    <a:pt x="52" y="49"/>
                  </a:cubicBezTo>
                  <a:cubicBezTo>
                    <a:pt x="53" y="52"/>
                    <a:pt x="53" y="55"/>
                    <a:pt x="53" y="58"/>
                  </a:cubicBezTo>
                  <a:cubicBezTo>
                    <a:pt x="53" y="95"/>
                    <a:pt x="53" y="95"/>
                    <a:pt x="53" y="95"/>
                  </a:cubicBezTo>
                  <a:cubicBezTo>
                    <a:pt x="41" y="95"/>
                    <a:pt x="41" y="95"/>
                    <a:pt x="41" y="95"/>
                  </a:cubicBezTo>
                  <a:cubicBezTo>
                    <a:pt x="41" y="62"/>
                    <a:pt x="41" y="62"/>
                    <a:pt x="41" y="62"/>
                  </a:cubicBezTo>
                  <a:cubicBezTo>
                    <a:pt x="41" y="60"/>
                    <a:pt x="41" y="57"/>
                    <a:pt x="41" y="55"/>
                  </a:cubicBezTo>
                  <a:cubicBezTo>
                    <a:pt x="40" y="53"/>
                    <a:pt x="40" y="51"/>
                    <a:pt x="39" y="49"/>
                  </a:cubicBezTo>
                  <a:cubicBezTo>
                    <a:pt x="38" y="48"/>
                    <a:pt x="36" y="46"/>
                    <a:pt x="34" y="45"/>
                  </a:cubicBezTo>
                  <a:cubicBezTo>
                    <a:pt x="33" y="44"/>
                    <a:pt x="31" y="44"/>
                    <a:pt x="28" y="44"/>
                  </a:cubicBezTo>
                  <a:cubicBezTo>
                    <a:pt x="23" y="44"/>
                    <a:pt x="19" y="46"/>
                    <a:pt x="16" y="49"/>
                  </a:cubicBezTo>
                  <a:cubicBezTo>
                    <a:pt x="13" y="53"/>
                    <a:pt x="12" y="58"/>
                    <a:pt x="12" y="64"/>
                  </a:cubicBezTo>
                  <a:cubicBezTo>
                    <a:pt x="12" y="95"/>
                    <a:pt x="12" y="95"/>
                    <a:pt x="12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12" y="45"/>
                    <a:pt x="12" y="45"/>
                    <a:pt x="12" y="45"/>
                  </a:cubicBezTo>
                  <a:cubicBezTo>
                    <a:pt x="12" y="45"/>
                    <a:pt x="12" y="45"/>
                    <a:pt x="12" y="45"/>
                  </a:cubicBezTo>
                  <a:close/>
                </a:path>
              </a:pathLst>
            </a:custGeom>
            <a:solidFill>
              <a:srgbClr val="004A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6" name="Freeform 45"/>
            <p:cNvSpPr>
              <a:spLocks noEditPoints="1"/>
            </p:cNvSpPr>
            <p:nvPr userDrawn="1"/>
          </p:nvSpPr>
          <p:spPr bwMode="auto">
            <a:xfrm>
              <a:off x="9004301" y="-741363"/>
              <a:ext cx="311150" cy="350838"/>
            </a:xfrm>
            <a:custGeom>
              <a:avLst/>
              <a:gdLst>
                <a:gd name="T0" fmla="*/ 45 w 83"/>
                <a:gd name="T1" fmla="*/ 21 h 93"/>
                <a:gd name="T2" fmla="*/ 42 w 83"/>
                <a:gd name="T3" fmla="*/ 13 h 93"/>
                <a:gd name="T4" fmla="*/ 33 w 83"/>
                <a:gd name="T5" fmla="*/ 10 h 93"/>
                <a:gd name="T6" fmla="*/ 25 w 83"/>
                <a:gd name="T7" fmla="*/ 13 h 93"/>
                <a:gd name="T8" fmla="*/ 21 w 83"/>
                <a:gd name="T9" fmla="*/ 22 h 93"/>
                <a:gd name="T10" fmla="*/ 22 w 83"/>
                <a:gd name="T11" fmla="*/ 26 h 93"/>
                <a:gd name="T12" fmla="*/ 24 w 83"/>
                <a:gd name="T13" fmla="*/ 30 h 93"/>
                <a:gd name="T14" fmla="*/ 27 w 83"/>
                <a:gd name="T15" fmla="*/ 34 h 93"/>
                <a:gd name="T16" fmla="*/ 30 w 83"/>
                <a:gd name="T17" fmla="*/ 37 h 93"/>
                <a:gd name="T18" fmla="*/ 36 w 83"/>
                <a:gd name="T19" fmla="*/ 34 h 93"/>
                <a:gd name="T20" fmla="*/ 40 w 83"/>
                <a:gd name="T21" fmla="*/ 31 h 93"/>
                <a:gd name="T22" fmla="*/ 43 w 83"/>
                <a:gd name="T23" fmla="*/ 26 h 93"/>
                <a:gd name="T24" fmla="*/ 45 w 83"/>
                <a:gd name="T25" fmla="*/ 21 h 93"/>
                <a:gd name="T26" fmla="*/ 26 w 83"/>
                <a:gd name="T27" fmla="*/ 50 h 93"/>
                <a:gd name="T28" fmla="*/ 16 w 83"/>
                <a:gd name="T29" fmla="*/ 56 h 93"/>
                <a:gd name="T30" fmla="*/ 12 w 83"/>
                <a:gd name="T31" fmla="*/ 67 h 93"/>
                <a:gd name="T32" fmla="*/ 14 w 83"/>
                <a:gd name="T33" fmla="*/ 74 h 93"/>
                <a:gd name="T34" fmla="*/ 17 w 83"/>
                <a:gd name="T35" fmla="*/ 79 h 93"/>
                <a:gd name="T36" fmla="*/ 23 w 83"/>
                <a:gd name="T37" fmla="*/ 82 h 93"/>
                <a:gd name="T38" fmla="*/ 29 w 83"/>
                <a:gd name="T39" fmla="*/ 83 h 93"/>
                <a:gd name="T40" fmla="*/ 40 w 83"/>
                <a:gd name="T41" fmla="*/ 80 h 93"/>
                <a:gd name="T42" fmla="*/ 48 w 83"/>
                <a:gd name="T43" fmla="*/ 72 h 93"/>
                <a:gd name="T44" fmla="*/ 26 w 83"/>
                <a:gd name="T45" fmla="*/ 50 h 93"/>
                <a:gd name="T46" fmla="*/ 63 w 83"/>
                <a:gd name="T47" fmla="*/ 70 h 93"/>
                <a:gd name="T48" fmla="*/ 83 w 83"/>
                <a:gd name="T49" fmla="*/ 91 h 93"/>
                <a:gd name="T50" fmla="*/ 67 w 83"/>
                <a:gd name="T51" fmla="*/ 91 h 93"/>
                <a:gd name="T52" fmla="*/ 55 w 83"/>
                <a:gd name="T53" fmla="*/ 79 h 93"/>
                <a:gd name="T54" fmla="*/ 44 w 83"/>
                <a:gd name="T55" fmla="*/ 89 h 93"/>
                <a:gd name="T56" fmla="*/ 29 w 83"/>
                <a:gd name="T57" fmla="*/ 93 h 93"/>
                <a:gd name="T58" fmla="*/ 17 w 83"/>
                <a:gd name="T59" fmla="*/ 91 h 93"/>
                <a:gd name="T60" fmla="*/ 8 w 83"/>
                <a:gd name="T61" fmla="*/ 86 h 93"/>
                <a:gd name="T62" fmla="*/ 2 w 83"/>
                <a:gd name="T63" fmla="*/ 78 h 93"/>
                <a:gd name="T64" fmla="*/ 0 w 83"/>
                <a:gd name="T65" fmla="*/ 68 h 93"/>
                <a:gd name="T66" fmla="*/ 1 w 83"/>
                <a:gd name="T67" fmla="*/ 59 h 93"/>
                <a:gd name="T68" fmla="*/ 6 w 83"/>
                <a:gd name="T69" fmla="*/ 51 h 93"/>
                <a:gd name="T70" fmla="*/ 12 w 83"/>
                <a:gd name="T71" fmla="*/ 46 h 93"/>
                <a:gd name="T72" fmla="*/ 20 w 83"/>
                <a:gd name="T73" fmla="*/ 42 h 93"/>
                <a:gd name="T74" fmla="*/ 12 w 83"/>
                <a:gd name="T75" fmla="*/ 32 h 93"/>
                <a:gd name="T76" fmla="*/ 9 w 83"/>
                <a:gd name="T77" fmla="*/ 21 h 93"/>
                <a:gd name="T78" fmla="*/ 11 w 83"/>
                <a:gd name="T79" fmla="*/ 12 h 93"/>
                <a:gd name="T80" fmla="*/ 17 w 83"/>
                <a:gd name="T81" fmla="*/ 5 h 93"/>
                <a:gd name="T82" fmla="*/ 24 w 83"/>
                <a:gd name="T83" fmla="*/ 1 h 93"/>
                <a:gd name="T84" fmla="*/ 33 w 83"/>
                <a:gd name="T85" fmla="*/ 0 h 93"/>
                <a:gd name="T86" fmla="*/ 42 w 83"/>
                <a:gd name="T87" fmla="*/ 1 h 93"/>
                <a:gd name="T88" fmla="*/ 49 w 83"/>
                <a:gd name="T89" fmla="*/ 5 h 93"/>
                <a:gd name="T90" fmla="*/ 54 w 83"/>
                <a:gd name="T91" fmla="*/ 12 h 93"/>
                <a:gd name="T92" fmla="*/ 56 w 83"/>
                <a:gd name="T93" fmla="*/ 21 h 93"/>
                <a:gd name="T94" fmla="*/ 55 w 83"/>
                <a:gd name="T95" fmla="*/ 29 h 93"/>
                <a:gd name="T96" fmla="*/ 50 w 83"/>
                <a:gd name="T97" fmla="*/ 35 h 93"/>
                <a:gd name="T98" fmla="*/ 44 w 83"/>
                <a:gd name="T99" fmla="*/ 40 h 93"/>
                <a:gd name="T100" fmla="*/ 37 w 83"/>
                <a:gd name="T101" fmla="*/ 44 h 93"/>
                <a:gd name="T102" fmla="*/ 55 w 83"/>
                <a:gd name="T103" fmla="*/ 62 h 93"/>
                <a:gd name="T104" fmla="*/ 66 w 83"/>
                <a:gd name="T105" fmla="*/ 44 h 93"/>
                <a:gd name="T106" fmla="*/ 80 w 83"/>
                <a:gd name="T107" fmla="*/ 44 h 93"/>
                <a:gd name="T108" fmla="*/ 63 w 83"/>
                <a:gd name="T109" fmla="*/ 70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83" h="93">
                  <a:moveTo>
                    <a:pt x="45" y="21"/>
                  </a:moveTo>
                  <a:cubicBezTo>
                    <a:pt x="45" y="18"/>
                    <a:pt x="44" y="15"/>
                    <a:pt x="42" y="13"/>
                  </a:cubicBezTo>
                  <a:cubicBezTo>
                    <a:pt x="39" y="11"/>
                    <a:pt x="37" y="10"/>
                    <a:pt x="33" y="10"/>
                  </a:cubicBezTo>
                  <a:cubicBezTo>
                    <a:pt x="30" y="10"/>
                    <a:pt x="27" y="11"/>
                    <a:pt x="25" y="13"/>
                  </a:cubicBezTo>
                  <a:cubicBezTo>
                    <a:pt x="23" y="15"/>
                    <a:pt x="21" y="18"/>
                    <a:pt x="21" y="22"/>
                  </a:cubicBezTo>
                  <a:cubicBezTo>
                    <a:pt x="21" y="23"/>
                    <a:pt x="22" y="25"/>
                    <a:pt x="22" y="26"/>
                  </a:cubicBezTo>
                  <a:cubicBezTo>
                    <a:pt x="23" y="27"/>
                    <a:pt x="24" y="29"/>
                    <a:pt x="24" y="30"/>
                  </a:cubicBezTo>
                  <a:cubicBezTo>
                    <a:pt x="25" y="32"/>
                    <a:pt x="26" y="33"/>
                    <a:pt x="27" y="34"/>
                  </a:cubicBezTo>
                  <a:cubicBezTo>
                    <a:pt x="28" y="35"/>
                    <a:pt x="29" y="36"/>
                    <a:pt x="30" y="37"/>
                  </a:cubicBezTo>
                  <a:cubicBezTo>
                    <a:pt x="32" y="36"/>
                    <a:pt x="34" y="35"/>
                    <a:pt x="36" y="34"/>
                  </a:cubicBezTo>
                  <a:cubicBezTo>
                    <a:pt x="37" y="33"/>
                    <a:pt x="39" y="32"/>
                    <a:pt x="40" y="31"/>
                  </a:cubicBezTo>
                  <a:cubicBezTo>
                    <a:pt x="42" y="30"/>
                    <a:pt x="43" y="28"/>
                    <a:pt x="43" y="26"/>
                  </a:cubicBezTo>
                  <a:cubicBezTo>
                    <a:pt x="44" y="25"/>
                    <a:pt x="45" y="23"/>
                    <a:pt x="45" y="21"/>
                  </a:cubicBezTo>
                  <a:close/>
                  <a:moveTo>
                    <a:pt x="26" y="50"/>
                  </a:moveTo>
                  <a:cubicBezTo>
                    <a:pt x="22" y="51"/>
                    <a:pt x="19" y="54"/>
                    <a:pt x="16" y="56"/>
                  </a:cubicBezTo>
                  <a:cubicBezTo>
                    <a:pt x="13" y="59"/>
                    <a:pt x="12" y="63"/>
                    <a:pt x="12" y="67"/>
                  </a:cubicBezTo>
                  <a:cubicBezTo>
                    <a:pt x="12" y="70"/>
                    <a:pt x="13" y="72"/>
                    <a:pt x="14" y="74"/>
                  </a:cubicBezTo>
                  <a:cubicBezTo>
                    <a:pt x="14" y="76"/>
                    <a:pt x="16" y="77"/>
                    <a:pt x="17" y="79"/>
                  </a:cubicBezTo>
                  <a:cubicBezTo>
                    <a:pt x="19" y="80"/>
                    <a:pt x="21" y="81"/>
                    <a:pt x="23" y="82"/>
                  </a:cubicBezTo>
                  <a:cubicBezTo>
                    <a:pt x="25" y="82"/>
                    <a:pt x="27" y="83"/>
                    <a:pt x="29" y="83"/>
                  </a:cubicBezTo>
                  <a:cubicBezTo>
                    <a:pt x="33" y="83"/>
                    <a:pt x="37" y="82"/>
                    <a:pt x="40" y="80"/>
                  </a:cubicBezTo>
                  <a:cubicBezTo>
                    <a:pt x="42" y="78"/>
                    <a:pt x="45" y="75"/>
                    <a:pt x="48" y="72"/>
                  </a:cubicBezTo>
                  <a:cubicBezTo>
                    <a:pt x="26" y="50"/>
                    <a:pt x="26" y="50"/>
                    <a:pt x="26" y="50"/>
                  </a:cubicBezTo>
                  <a:close/>
                  <a:moveTo>
                    <a:pt x="63" y="70"/>
                  </a:moveTo>
                  <a:cubicBezTo>
                    <a:pt x="83" y="91"/>
                    <a:pt x="83" y="91"/>
                    <a:pt x="83" y="91"/>
                  </a:cubicBezTo>
                  <a:cubicBezTo>
                    <a:pt x="67" y="91"/>
                    <a:pt x="67" y="91"/>
                    <a:pt x="67" y="91"/>
                  </a:cubicBezTo>
                  <a:cubicBezTo>
                    <a:pt x="55" y="79"/>
                    <a:pt x="55" y="79"/>
                    <a:pt x="55" y="79"/>
                  </a:cubicBezTo>
                  <a:cubicBezTo>
                    <a:pt x="52" y="84"/>
                    <a:pt x="48" y="87"/>
                    <a:pt x="44" y="89"/>
                  </a:cubicBezTo>
                  <a:cubicBezTo>
                    <a:pt x="40" y="92"/>
                    <a:pt x="35" y="93"/>
                    <a:pt x="29" y="93"/>
                  </a:cubicBezTo>
                  <a:cubicBezTo>
                    <a:pt x="25" y="93"/>
                    <a:pt x="21" y="92"/>
                    <a:pt x="17" y="91"/>
                  </a:cubicBezTo>
                  <a:cubicBezTo>
                    <a:pt x="14" y="90"/>
                    <a:pt x="11" y="88"/>
                    <a:pt x="8" y="86"/>
                  </a:cubicBezTo>
                  <a:cubicBezTo>
                    <a:pt x="6" y="84"/>
                    <a:pt x="3" y="81"/>
                    <a:pt x="2" y="78"/>
                  </a:cubicBezTo>
                  <a:cubicBezTo>
                    <a:pt x="0" y="75"/>
                    <a:pt x="0" y="72"/>
                    <a:pt x="0" y="68"/>
                  </a:cubicBezTo>
                  <a:cubicBezTo>
                    <a:pt x="0" y="64"/>
                    <a:pt x="0" y="61"/>
                    <a:pt x="1" y="59"/>
                  </a:cubicBezTo>
                  <a:cubicBezTo>
                    <a:pt x="2" y="56"/>
                    <a:pt x="4" y="54"/>
                    <a:pt x="6" y="51"/>
                  </a:cubicBezTo>
                  <a:cubicBezTo>
                    <a:pt x="8" y="49"/>
                    <a:pt x="10" y="48"/>
                    <a:pt x="12" y="46"/>
                  </a:cubicBezTo>
                  <a:cubicBezTo>
                    <a:pt x="15" y="44"/>
                    <a:pt x="17" y="43"/>
                    <a:pt x="20" y="42"/>
                  </a:cubicBezTo>
                  <a:cubicBezTo>
                    <a:pt x="17" y="39"/>
                    <a:pt x="14" y="36"/>
                    <a:pt x="12" y="32"/>
                  </a:cubicBezTo>
                  <a:cubicBezTo>
                    <a:pt x="10" y="29"/>
                    <a:pt x="9" y="25"/>
                    <a:pt x="9" y="21"/>
                  </a:cubicBezTo>
                  <a:cubicBezTo>
                    <a:pt x="9" y="18"/>
                    <a:pt x="10" y="15"/>
                    <a:pt x="11" y="12"/>
                  </a:cubicBezTo>
                  <a:cubicBezTo>
                    <a:pt x="13" y="9"/>
                    <a:pt x="14" y="7"/>
                    <a:pt x="17" y="5"/>
                  </a:cubicBezTo>
                  <a:cubicBezTo>
                    <a:pt x="19" y="4"/>
                    <a:pt x="21" y="2"/>
                    <a:pt x="24" y="1"/>
                  </a:cubicBezTo>
                  <a:cubicBezTo>
                    <a:pt x="27" y="0"/>
                    <a:pt x="30" y="0"/>
                    <a:pt x="33" y="0"/>
                  </a:cubicBezTo>
                  <a:cubicBezTo>
                    <a:pt x="36" y="0"/>
                    <a:pt x="39" y="0"/>
                    <a:pt x="42" y="1"/>
                  </a:cubicBezTo>
                  <a:cubicBezTo>
                    <a:pt x="45" y="2"/>
                    <a:pt x="47" y="4"/>
                    <a:pt x="49" y="5"/>
                  </a:cubicBezTo>
                  <a:cubicBezTo>
                    <a:pt x="51" y="7"/>
                    <a:pt x="53" y="9"/>
                    <a:pt x="54" y="12"/>
                  </a:cubicBezTo>
                  <a:cubicBezTo>
                    <a:pt x="55" y="14"/>
                    <a:pt x="56" y="17"/>
                    <a:pt x="56" y="21"/>
                  </a:cubicBezTo>
                  <a:cubicBezTo>
                    <a:pt x="56" y="24"/>
                    <a:pt x="56" y="26"/>
                    <a:pt x="55" y="29"/>
                  </a:cubicBezTo>
                  <a:cubicBezTo>
                    <a:pt x="53" y="31"/>
                    <a:pt x="52" y="33"/>
                    <a:pt x="50" y="35"/>
                  </a:cubicBezTo>
                  <a:cubicBezTo>
                    <a:pt x="49" y="37"/>
                    <a:pt x="47" y="39"/>
                    <a:pt x="44" y="40"/>
                  </a:cubicBezTo>
                  <a:cubicBezTo>
                    <a:pt x="42" y="42"/>
                    <a:pt x="40" y="43"/>
                    <a:pt x="37" y="44"/>
                  </a:cubicBezTo>
                  <a:cubicBezTo>
                    <a:pt x="55" y="62"/>
                    <a:pt x="55" y="62"/>
                    <a:pt x="55" y="62"/>
                  </a:cubicBezTo>
                  <a:cubicBezTo>
                    <a:pt x="66" y="44"/>
                    <a:pt x="66" y="44"/>
                    <a:pt x="66" y="44"/>
                  </a:cubicBezTo>
                  <a:cubicBezTo>
                    <a:pt x="80" y="44"/>
                    <a:pt x="80" y="44"/>
                    <a:pt x="80" y="44"/>
                  </a:cubicBezTo>
                  <a:cubicBezTo>
                    <a:pt x="63" y="70"/>
                    <a:pt x="63" y="70"/>
                    <a:pt x="63" y="70"/>
                  </a:cubicBezTo>
                  <a:close/>
                </a:path>
              </a:pathLst>
            </a:custGeom>
            <a:solidFill>
              <a:srgbClr val="004A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7" name="Freeform 46"/>
            <p:cNvSpPr>
              <a:spLocks noEditPoints="1"/>
            </p:cNvSpPr>
            <p:nvPr userDrawn="1"/>
          </p:nvSpPr>
          <p:spPr bwMode="auto">
            <a:xfrm>
              <a:off x="9447213" y="-741363"/>
              <a:ext cx="371475" cy="342900"/>
            </a:xfrm>
            <a:custGeom>
              <a:avLst/>
              <a:gdLst>
                <a:gd name="T0" fmla="*/ 14 w 99"/>
                <a:gd name="T1" fmla="*/ 46 h 91"/>
                <a:gd name="T2" fmla="*/ 16 w 99"/>
                <a:gd name="T3" fmla="*/ 59 h 91"/>
                <a:gd name="T4" fmla="*/ 23 w 99"/>
                <a:gd name="T5" fmla="*/ 70 h 91"/>
                <a:gd name="T6" fmla="*/ 33 w 99"/>
                <a:gd name="T7" fmla="*/ 77 h 91"/>
                <a:gd name="T8" fmla="*/ 46 w 99"/>
                <a:gd name="T9" fmla="*/ 80 h 91"/>
                <a:gd name="T10" fmla="*/ 60 w 99"/>
                <a:gd name="T11" fmla="*/ 77 h 91"/>
                <a:gd name="T12" fmla="*/ 70 w 99"/>
                <a:gd name="T13" fmla="*/ 70 h 91"/>
                <a:gd name="T14" fmla="*/ 77 w 99"/>
                <a:gd name="T15" fmla="*/ 59 h 91"/>
                <a:gd name="T16" fmla="*/ 79 w 99"/>
                <a:gd name="T17" fmla="*/ 46 h 91"/>
                <a:gd name="T18" fmla="*/ 77 w 99"/>
                <a:gd name="T19" fmla="*/ 32 h 91"/>
                <a:gd name="T20" fmla="*/ 70 w 99"/>
                <a:gd name="T21" fmla="*/ 21 h 91"/>
                <a:gd name="T22" fmla="*/ 60 w 99"/>
                <a:gd name="T23" fmla="*/ 14 h 91"/>
                <a:gd name="T24" fmla="*/ 47 w 99"/>
                <a:gd name="T25" fmla="*/ 11 h 91"/>
                <a:gd name="T26" fmla="*/ 33 w 99"/>
                <a:gd name="T27" fmla="*/ 14 h 91"/>
                <a:gd name="T28" fmla="*/ 23 w 99"/>
                <a:gd name="T29" fmla="*/ 21 h 91"/>
                <a:gd name="T30" fmla="*/ 16 w 99"/>
                <a:gd name="T31" fmla="*/ 32 h 91"/>
                <a:gd name="T32" fmla="*/ 14 w 99"/>
                <a:gd name="T33" fmla="*/ 46 h 91"/>
                <a:gd name="T34" fmla="*/ 99 w 99"/>
                <a:gd name="T35" fmla="*/ 91 h 91"/>
                <a:gd name="T36" fmla="*/ 46 w 99"/>
                <a:gd name="T37" fmla="*/ 91 h 91"/>
                <a:gd name="T38" fmla="*/ 28 w 99"/>
                <a:gd name="T39" fmla="*/ 88 h 91"/>
                <a:gd name="T40" fmla="*/ 13 w 99"/>
                <a:gd name="T41" fmla="*/ 79 h 91"/>
                <a:gd name="T42" fmla="*/ 4 w 99"/>
                <a:gd name="T43" fmla="*/ 64 h 91"/>
                <a:gd name="T44" fmla="*/ 0 w 99"/>
                <a:gd name="T45" fmla="*/ 46 h 91"/>
                <a:gd name="T46" fmla="*/ 4 w 99"/>
                <a:gd name="T47" fmla="*/ 27 h 91"/>
                <a:gd name="T48" fmla="*/ 13 w 99"/>
                <a:gd name="T49" fmla="*/ 13 h 91"/>
                <a:gd name="T50" fmla="*/ 28 w 99"/>
                <a:gd name="T51" fmla="*/ 3 h 91"/>
                <a:gd name="T52" fmla="*/ 47 w 99"/>
                <a:gd name="T53" fmla="*/ 0 h 91"/>
                <a:gd name="T54" fmla="*/ 65 w 99"/>
                <a:gd name="T55" fmla="*/ 3 h 91"/>
                <a:gd name="T56" fmla="*/ 79 w 99"/>
                <a:gd name="T57" fmla="*/ 13 h 91"/>
                <a:gd name="T58" fmla="*/ 89 w 99"/>
                <a:gd name="T59" fmla="*/ 27 h 91"/>
                <a:gd name="T60" fmla="*/ 92 w 99"/>
                <a:gd name="T61" fmla="*/ 46 h 91"/>
                <a:gd name="T62" fmla="*/ 87 w 99"/>
                <a:gd name="T63" fmla="*/ 66 h 91"/>
                <a:gd name="T64" fmla="*/ 74 w 99"/>
                <a:gd name="T65" fmla="*/ 80 h 91"/>
                <a:gd name="T66" fmla="*/ 74 w 99"/>
                <a:gd name="T67" fmla="*/ 81 h 91"/>
                <a:gd name="T68" fmla="*/ 99 w 99"/>
                <a:gd name="T69" fmla="*/ 81 h 91"/>
                <a:gd name="T70" fmla="*/ 99 w 99"/>
                <a:gd name="T71" fmla="*/ 91 h 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99" h="91">
                  <a:moveTo>
                    <a:pt x="14" y="46"/>
                  </a:moveTo>
                  <a:cubicBezTo>
                    <a:pt x="14" y="50"/>
                    <a:pt x="14" y="55"/>
                    <a:pt x="16" y="59"/>
                  </a:cubicBezTo>
                  <a:cubicBezTo>
                    <a:pt x="18" y="63"/>
                    <a:pt x="20" y="67"/>
                    <a:pt x="23" y="70"/>
                  </a:cubicBezTo>
                  <a:cubicBezTo>
                    <a:pt x="25" y="73"/>
                    <a:pt x="29" y="76"/>
                    <a:pt x="33" y="77"/>
                  </a:cubicBezTo>
                  <a:cubicBezTo>
                    <a:pt x="37" y="79"/>
                    <a:pt x="41" y="80"/>
                    <a:pt x="46" y="80"/>
                  </a:cubicBezTo>
                  <a:cubicBezTo>
                    <a:pt x="51" y="80"/>
                    <a:pt x="56" y="79"/>
                    <a:pt x="60" y="77"/>
                  </a:cubicBezTo>
                  <a:cubicBezTo>
                    <a:pt x="64" y="76"/>
                    <a:pt x="67" y="73"/>
                    <a:pt x="70" y="70"/>
                  </a:cubicBezTo>
                  <a:cubicBezTo>
                    <a:pt x="73" y="67"/>
                    <a:pt x="75" y="63"/>
                    <a:pt x="77" y="59"/>
                  </a:cubicBezTo>
                  <a:cubicBezTo>
                    <a:pt x="78" y="55"/>
                    <a:pt x="79" y="50"/>
                    <a:pt x="79" y="46"/>
                  </a:cubicBezTo>
                  <a:cubicBezTo>
                    <a:pt x="79" y="41"/>
                    <a:pt x="78" y="36"/>
                    <a:pt x="77" y="32"/>
                  </a:cubicBezTo>
                  <a:cubicBezTo>
                    <a:pt x="75" y="28"/>
                    <a:pt x="73" y="24"/>
                    <a:pt x="70" y="21"/>
                  </a:cubicBezTo>
                  <a:cubicBezTo>
                    <a:pt x="68" y="18"/>
                    <a:pt x="64" y="16"/>
                    <a:pt x="60" y="14"/>
                  </a:cubicBezTo>
                  <a:cubicBezTo>
                    <a:pt x="56" y="12"/>
                    <a:pt x="52" y="11"/>
                    <a:pt x="47" y="11"/>
                  </a:cubicBezTo>
                  <a:cubicBezTo>
                    <a:pt x="42" y="11"/>
                    <a:pt x="37" y="12"/>
                    <a:pt x="33" y="14"/>
                  </a:cubicBezTo>
                  <a:cubicBezTo>
                    <a:pt x="29" y="16"/>
                    <a:pt x="26" y="18"/>
                    <a:pt x="23" y="21"/>
                  </a:cubicBezTo>
                  <a:cubicBezTo>
                    <a:pt x="20" y="24"/>
                    <a:pt x="18" y="28"/>
                    <a:pt x="16" y="32"/>
                  </a:cubicBezTo>
                  <a:cubicBezTo>
                    <a:pt x="14" y="36"/>
                    <a:pt x="14" y="41"/>
                    <a:pt x="14" y="46"/>
                  </a:cubicBezTo>
                  <a:close/>
                  <a:moveTo>
                    <a:pt x="99" y="91"/>
                  </a:moveTo>
                  <a:cubicBezTo>
                    <a:pt x="46" y="91"/>
                    <a:pt x="46" y="91"/>
                    <a:pt x="46" y="91"/>
                  </a:cubicBezTo>
                  <a:cubicBezTo>
                    <a:pt x="40" y="91"/>
                    <a:pt x="33" y="90"/>
                    <a:pt x="28" y="88"/>
                  </a:cubicBezTo>
                  <a:cubicBezTo>
                    <a:pt x="22" y="86"/>
                    <a:pt x="17" y="83"/>
                    <a:pt x="13" y="79"/>
                  </a:cubicBezTo>
                  <a:cubicBezTo>
                    <a:pt x="9" y="75"/>
                    <a:pt x="6" y="70"/>
                    <a:pt x="4" y="64"/>
                  </a:cubicBezTo>
                  <a:cubicBezTo>
                    <a:pt x="1" y="59"/>
                    <a:pt x="0" y="52"/>
                    <a:pt x="0" y="46"/>
                  </a:cubicBezTo>
                  <a:cubicBezTo>
                    <a:pt x="0" y="39"/>
                    <a:pt x="1" y="33"/>
                    <a:pt x="4" y="27"/>
                  </a:cubicBezTo>
                  <a:cubicBezTo>
                    <a:pt x="6" y="22"/>
                    <a:pt x="9" y="17"/>
                    <a:pt x="13" y="13"/>
                  </a:cubicBezTo>
                  <a:cubicBezTo>
                    <a:pt x="18" y="9"/>
                    <a:pt x="22" y="6"/>
                    <a:pt x="28" y="3"/>
                  </a:cubicBezTo>
                  <a:cubicBezTo>
                    <a:pt x="34" y="1"/>
                    <a:pt x="40" y="0"/>
                    <a:pt x="47" y="0"/>
                  </a:cubicBezTo>
                  <a:cubicBezTo>
                    <a:pt x="53" y="0"/>
                    <a:pt x="59" y="1"/>
                    <a:pt x="65" y="3"/>
                  </a:cubicBezTo>
                  <a:cubicBezTo>
                    <a:pt x="70" y="6"/>
                    <a:pt x="75" y="9"/>
                    <a:pt x="79" y="13"/>
                  </a:cubicBezTo>
                  <a:cubicBezTo>
                    <a:pt x="84" y="17"/>
                    <a:pt x="87" y="22"/>
                    <a:pt x="89" y="27"/>
                  </a:cubicBezTo>
                  <a:cubicBezTo>
                    <a:pt x="91" y="33"/>
                    <a:pt x="92" y="39"/>
                    <a:pt x="92" y="46"/>
                  </a:cubicBezTo>
                  <a:cubicBezTo>
                    <a:pt x="92" y="53"/>
                    <a:pt x="91" y="60"/>
                    <a:pt x="87" y="66"/>
                  </a:cubicBezTo>
                  <a:cubicBezTo>
                    <a:pt x="84" y="72"/>
                    <a:pt x="80" y="77"/>
                    <a:pt x="74" y="80"/>
                  </a:cubicBezTo>
                  <a:cubicBezTo>
                    <a:pt x="74" y="81"/>
                    <a:pt x="74" y="81"/>
                    <a:pt x="74" y="81"/>
                  </a:cubicBezTo>
                  <a:cubicBezTo>
                    <a:pt x="99" y="81"/>
                    <a:pt x="99" y="81"/>
                    <a:pt x="99" y="81"/>
                  </a:cubicBezTo>
                  <a:cubicBezTo>
                    <a:pt x="99" y="91"/>
                    <a:pt x="99" y="91"/>
                    <a:pt x="99" y="91"/>
                  </a:cubicBezTo>
                  <a:close/>
                </a:path>
              </a:pathLst>
            </a:custGeom>
            <a:solidFill>
              <a:srgbClr val="004A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8" name="Freeform 47"/>
            <p:cNvSpPr>
              <a:spLocks/>
            </p:cNvSpPr>
            <p:nvPr userDrawn="1"/>
          </p:nvSpPr>
          <p:spPr bwMode="auto">
            <a:xfrm>
              <a:off x="9848851" y="-620713"/>
              <a:ext cx="203200" cy="230188"/>
            </a:xfrm>
            <a:custGeom>
              <a:avLst/>
              <a:gdLst>
                <a:gd name="T0" fmla="*/ 42 w 54"/>
                <a:gd name="T1" fmla="*/ 59 h 61"/>
                <a:gd name="T2" fmla="*/ 42 w 54"/>
                <a:gd name="T3" fmla="*/ 54 h 61"/>
                <a:gd name="T4" fmla="*/ 42 w 54"/>
                <a:gd name="T5" fmla="*/ 49 h 61"/>
                <a:gd name="T6" fmla="*/ 42 w 54"/>
                <a:gd name="T7" fmla="*/ 49 h 61"/>
                <a:gd name="T8" fmla="*/ 34 w 54"/>
                <a:gd name="T9" fmla="*/ 57 h 61"/>
                <a:gd name="T10" fmla="*/ 22 w 54"/>
                <a:gd name="T11" fmla="*/ 61 h 61"/>
                <a:gd name="T12" fmla="*/ 12 w 54"/>
                <a:gd name="T13" fmla="*/ 59 h 61"/>
                <a:gd name="T14" fmla="*/ 5 w 54"/>
                <a:gd name="T15" fmla="*/ 54 h 61"/>
                <a:gd name="T16" fmla="*/ 1 w 54"/>
                <a:gd name="T17" fmla="*/ 46 h 61"/>
                <a:gd name="T18" fmla="*/ 0 w 54"/>
                <a:gd name="T19" fmla="*/ 37 h 61"/>
                <a:gd name="T20" fmla="*/ 0 w 54"/>
                <a:gd name="T21" fmla="*/ 0 h 61"/>
                <a:gd name="T22" fmla="*/ 12 w 54"/>
                <a:gd name="T23" fmla="*/ 0 h 61"/>
                <a:gd name="T24" fmla="*/ 12 w 54"/>
                <a:gd name="T25" fmla="*/ 32 h 61"/>
                <a:gd name="T26" fmla="*/ 12 w 54"/>
                <a:gd name="T27" fmla="*/ 39 h 61"/>
                <a:gd name="T28" fmla="*/ 14 w 54"/>
                <a:gd name="T29" fmla="*/ 45 h 61"/>
                <a:gd name="T30" fmla="*/ 19 w 54"/>
                <a:gd name="T31" fmla="*/ 49 h 61"/>
                <a:gd name="T32" fmla="*/ 25 w 54"/>
                <a:gd name="T33" fmla="*/ 51 h 61"/>
                <a:gd name="T34" fmla="*/ 37 w 54"/>
                <a:gd name="T35" fmla="*/ 45 h 61"/>
                <a:gd name="T36" fmla="*/ 41 w 54"/>
                <a:gd name="T37" fmla="*/ 31 h 61"/>
                <a:gd name="T38" fmla="*/ 41 w 54"/>
                <a:gd name="T39" fmla="*/ 0 h 61"/>
                <a:gd name="T40" fmla="*/ 53 w 54"/>
                <a:gd name="T41" fmla="*/ 0 h 61"/>
                <a:gd name="T42" fmla="*/ 53 w 54"/>
                <a:gd name="T43" fmla="*/ 46 h 61"/>
                <a:gd name="T44" fmla="*/ 53 w 54"/>
                <a:gd name="T45" fmla="*/ 52 h 61"/>
                <a:gd name="T46" fmla="*/ 54 w 54"/>
                <a:gd name="T47" fmla="*/ 59 h 61"/>
                <a:gd name="T48" fmla="*/ 42 w 54"/>
                <a:gd name="T49" fmla="*/ 59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54" h="61">
                  <a:moveTo>
                    <a:pt x="42" y="59"/>
                  </a:moveTo>
                  <a:cubicBezTo>
                    <a:pt x="42" y="58"/>
                    <a:pt x="42" y="56"/>
                    <a:pt x="42" y="54"/>
                  </a:cubicBezTo>
                  <a:cubicBezTo>
                    <a:pt x="42" y="52"/>
                    <a:pt x="42" y="51"/>
                    <a:pt x="42" y="49"/>
                  </a:cubicBezTo>
                  <a:cubicBezTo>
                    <a:pt x="42" y="49"/>
                    <a:pt x="42" y="49"/>
                    <a:pt x="42" y="49"/>
                  </a:cubicBezTo>
                  <a:cubicBezTo>
                    <a:pt x="40" y="52"/>
                    <a:pt x="38" y="55"/>
                    <a:pt x="34" y="57"/>
                  </a:cubicBezTo>
                  <a:cubicBezTo>
                    <a:pt x="31" y="60"/>
                    <a:pt x="27" y="61"/>
                    <a:pt x="22" y="61"/>
                  </a:cubicBezTo>
                  <a:cubicBezTo>
                    <a:pt x="18" y="61"/>
                    <a:pt x="15" y="60"/>
                    <a:pt x="12" y="59"/>
                  </a:cubicBezTo>
                  <a:cubicBezTo>
                    <a:pt x="9" y="58"/>
                    <a:pt x="7" y="56"/>
                    <a:pt x="5" y="54"/>
                  </a:cubicBezTo>
                  <a:cubicBezTo>
                    <a:pt x="4" y="51"/>
                    <a:pt x="2" y="49"/>
                    <a:pt x="1" y="46"/>
                  </a:cubicBezTo>
                  <a:cubicBezTo>
                    <a:pt x="0" y="43"/>
                    <a:pt x="0" y="40"/>
                    <a:pt x="0" y="37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12" y="32"/>
                    <a:pt x="12" y="32"/>
                    <a:pt x="12" y="32"/>
                  </a:cubicBezTo>
                  <a:cubicBezTo>
                    <a:pt x="12" y="35"/>
                    <a:pt x="12" y="37"/>
                    <a:pt x="12" y="39"/>
                  </a:cubicBezTo>
                  <a:cubicBezTo>
                    <a:pt x="13" y="42"/>
                    <a:pt x="13" y="44"/>
                    <a:pt x="14" y="45"/>
                  </a:cubicBezTo>
                  <a:cubicBezTo>
                    <a:pt x="15" y="47"/>
                    <a:pt x="17" y="48"/>
                    <a:pt x="19" y="49"/>
                  </a:cubicBezTo>
                  <a:cubicBezTo>
                    <a:pt x="20" y="50"/>
                    <a:pt x="23" y="51"/>
                    <a:pt x="25" y="51"/>
                  </a:cubicBezTo>
                  <a:cubicBezTo>
                    <a:pt x="30" y="51"/>
                    <a:pt x="34" y="49"/>
                    <a:pt x="37" y="45"/>
                  </a:cubicBezTo>
                  <a:cubicBezTo>
                    <a:pt x="40" y="42"/>
                    <a:pt x="41" y="37"/>
                    <a:pt x="41" y="31"/>
                  </a:cubicBezTo>
                  <a:cubicBezTo>
                    <a:pt x="41" y="0"/>
                    <a:pt x="41" y="0"/>
                    <a:pt x="41" y="0"/>
                  </a:cubicBezTo>
                  <a:cubicBezTo>
                    <a:pt x="53" y="0"/>
                    <a:pt x="53" y="0"/>
                    <a:pt x="53" y="0"/>
                  </a:cubicBezTo>
                  <a:cubicBezTo>
                    <a:pt x="53" y="46"/>
                    <a:pt x="53" y="46"/>
                    <a:pt x="53" y="46"/>
                  </a:cubicBezTo>
                  <a:cubicBezTo>
                    <a:pt x="53" y="48"/>
                    <a:pt x="53" y="50"/>
                    <a:pt x="53" y="52"/>
                  </a:cubicBezTo>
                  <a:cubicBezTo>
                    <a:pt x="53" y="55"/>
                    <a:pt x="53" y="57"/>
                    <a:pt x="54" y="59"/>
                  </a:cubicBezTo>
                  <a:cubicBezTo>
                    <a:pt x="42" y="59"/>
                    <a:pt x="42" y="59"/>
                    <a:pt x="42" y="59"/>
                  </a:cubicBezTo>
                  <a:close/>
                </a:path>
              </a:pathLst>
            </a:custGeom>
            <a:solidFill>
              <a:srgbClr val="004A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9" name="Freeform 48"/>
            <p:cNvSpPr>
              <a:spLocks noEditPoints="1"/>
            </p:cNvSpPr>
            <p:nvPr userDrawn="1"/>
          </p:nvSpPr>
          <p:spPr bwMode="auto">
            <a:xfrm>
              <a:off x="10115551" y="-733425"/>
              <a:ext cx="60325" cy="334963"/>
            </a:xfrm>
            <a:custGeom>
              <a:avLst/>
              <a:gdLst>
                <a:gd name="T0" fmla="*/ 14 w 16"/>
                <a:gd name="T1" fmla="*/ 89 h 89"/>
                <a:gd name="T2" fmla="*/ 2 w 16"/>
                <a:gd name="T3" fmla="*/ 89 h 89"/>
                <a:gd name="T4" fmla="*/ 2 w 16"/>
                <a:gd name="T5" fmla="*/ 30 h 89"/>
                <a:gd name="T6" fmla="*/ 14 w 16"/>
                <a:gd name="T7" fmla="*/ 30 h 89"/>
                <a:gd name="T8" fmla="*/ 14 w 16"/>
                <a:gd name="T9" fmla="*/ 89 h 89"/>
                <a:gd name="T10" fmla="*/ 16 w 16"/>
                <a:gd name="T11" fmla="*/ 8 h 89"/>
                <a:gd name="T12" fmla="*/ 13 w 16"/>
                <a:gd name="T13" fmla="*/ 14 h 89"/>
                <a:gd name="T14" fmla="*/ 8 w 16"/>
                <a:gd name="T15" fmla="*/ 16 h 89"/>
                <a:gd name="T16" fmla="*/ 2 w 16"/>
                <a:gd name="T17" fmla="*/ 13 h 89"/>
                <a:gd name="T18" fmla="*/ 0 w 16"/>
                <a:gd name="T19" fmla="*/ 8 h 89"/>
                <a:gd name="T20" fmla="*/ 2 w 16"/>
                <a:gd name="T21" fmla="*/ 3 h 89"/>
                <a:gd name="T22" fmla="*/ 8 w 16"/>
                <a:gd name="T23" fmla="*/ 0 h 89"/>
                <a:gd name="T24" fmla="*/ 13 w 16"/>
                <a:gd name="T25" fmla="*/ 3 h 89"/>
                <a:gd name="T26" fmla="*/ 16 w 16"/>
                <a:gd name="T27" fmla="*/ 8 h 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6" h="89">
                  <a:moveTo>
                    <a:pt x="14" y="89"/>
                  </a:moveTo>
                  <a:cubicBezTo>
                    <a:pt x="2" y="89"/>
                    <a:pt x="2" y="89"/>
                    <a:pt x="2" y="89"/>
                  </a:cubicBezTo>
                  <a:cubicBezTo>
                    <a:pt x="2" y="30"/>
                    <a:pt x="2" y="30"/>
                    <a:pt x="2" y="30"/>
                  </a:cubicBezTo>
                  <a:cubicBezTo>
                    <a:pt x="14" y="30"/>
                    <a:pt x="14" y="30"/>
                    <a:pt x="14" y="30"/>
                  </a:cubicBezTo>
                  <a:cubicBezTo>
                    <a:pt x="14" y="89"/>
                    <a:pt x="14" y="89"/>
                    <a:pt x="14" y="89"/>
                  </a:cubicBezTo>
                  <a:close/>
                  <a:moveTo>
                    <a:pt x="16" y="8"/>
                  </a:moveTo>
                  <a:cubicBezTo>
                    <a:pt x="16" y="10"/>
                    <a:pt x="15" y="12"/>
                    <a:pt x="13" y="14"/>
                  </a:cubicBezTo>
                  <a:cubicBezTo>
                    <a:pt x="12" y="15"/>
                    <a:pt x="10" y="16"/>
                    <a:pt x="8" y="16"/>
                  </a:cubicBezTo>
                  <a:cubicBezTo>
                    <a:pt x="6" y="16"/>
                    <a:pt x="4" y="15"/>
                    <a:pt x="2" y="13"/>
                  </a:cubicBezTo>
                  <a:cubicBezTo>
                    <a:pt x="1" y="12"/>
                    <a:pt x="0" y="10"/>
                    <a:pt x="0" y="8"/>
                  </a:cubicBezTo>
                  <a:cubicBezTo>
                    <a:pt x="0" y="6"/>
                    <a:pt x="1" y="4"/>
                    <a:pt x="2" y="3"/>
                  </a:cubicBezTo>
                  <a:cubicBezTo>
                    <a:pt x="4" y="1"/>
                    <a:pt x="6" y="0"/>
                    <a:pt x="8" y="0"/>
                  </a:cubicBezTo>
                  <a:cubicBezTo>
                    <a:pt x="10" y="0"/>
                    <a:pt x="12" y="1"/>
                    <a:pt x="13" y="3"/>
                  </a:cubicBezTo>
                  <a:cubicBezTo>
                    <a:pt x="15" y="4"/>
                    <a:pt x="16" y="6"/>
                    <a:pt x="16" y="8"/>
                  </a:cubicBezTo>
                  <a:close/>
                </a:path>
              </a:pathLst>
            </a:custGeom>
            <a:solidFill>
              <a:srgbClr val="004A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0" name="Freeform 49"/>
            <p:cNvSpPr>
              <a:spLocks/>
            </p:cNvSpPr>
            <p:nvPr userDrawn="1"/>
          </p:nvSpPr>
          <p:spPr bwMode="auto">
            <a:xfrm>
              <a:off x="10239376" y="-627063"/>
              <a:ext cx="203200" cy="228600"/>
            </a:xfrm>
            <a:custGeom>
              <a:avLst/>
              <a:gdLst>
                <a:gd name="T0" fmla="*/ 12 w 54"/>
                <a:gd name="T1" fmla="*/ 2 h 61"/>
                <a:gd name="T2" fmla="*/ 12 w 54"/>
                <a:gd name="T3" fmla="*/ 7 h 61"/>
                <a:gd name="T4" fmla="*/ 12 w 54"/>
                <a:gd name="T5" fmla="*/ 11 h 61"/>
                <a:gd name="T6" fmla="*/ 12 w 54"/>
                <a:gd name="T7" fmla="*/ 11 h 61"/>
                <a:gd name="T8" fmla="*/ 16 w 54"/>
                <a:gd name="T9" fmla="*/ 7 h 61"/>
                <a:gd name="T10" fmla="*/ 20 w 54"/>
                <a:gd name="T11" fmla="*/ 3 h 61"/>
                <a:gd name="T12" fmla="*/ 26 w 54"/>
                <a:gd name="T13" fmla="*/ 1 h 61"/>
                <a:gd name="T14" fmla="*/ 32 w 54"/>
                <a:gd name="T15" fmla="*/ 0 h 61"/>
                <a:gd name="T16" fmla="*/ 42 w 54"/>
                <a:gd name="T17" fmla="*/ 2 h 61"/>
                <a:gd name="T18" fmla="*/ 49 w 54"/>
                <a:gd name="T19" fmla="*/ 7 h 61"/>
                <a:gd name="T20" fmla="*/ 53 w 54"/>
                <a:gd name="T21" fmla="*/ 15 h 61"/>
                <a:gd name="T22" fmla="*/ 54 w 54"/>
                <a:gd name="T23" fmla="*/ 24 h 61"/>
                <a:gd name="T24" fmla="*/ 54 w 54"/>
                <a:gd name="T25" fmla="*/ 61 h 61"/>
                <a:gd name="T26" fmla="*/ 42 w 54"/>
                <a:gd name="T27" fmla="*/ 61 h 61"/>
                <a:gd name="T28" fmla="*/ 42 w 54"/>
                <a:gd name="T29" fmla="*/ 28 h 61"/>
                <a:gd name="T30" fmla="*/ 42 w 54"/>
                <a:gd name="T31" fmla="*/ 21 h 61"/>
                <a:gd name="T32" fmla="*/ 40 w 54"/>
                <a:gd name="T33" fmla="*/ 15 h 61"/>
                <a:gd name="T34" fmla="*/ 35 w 54"/>
                <a:gd name="T35" fmla="*/ 11 h 61"/>
                <a:gd name="T36" fmla="*/ 29 w 54"/>
                <a:gd name="T37" fmla="*/ 10 h 61"/>
                <a:gd name="T38" fmla="*/ 17 w 54"/>
                <a:gd name="T39" fmla="*/ 15 h 61"/>
                <a:gd name="T40" fmla="*/ 13 w 54"/>
                <a:gd name="T41" fmla="*/ 29 h 61"/>
                <a:gd name="T42" fmla="*/ 13 w 54"/>
                <a:gd name="T43" fmla="*/ 61 h 61"/>
                <a:gd name="T44" fmla="*/ 1 w 54"/>
                <a:gd name="T45" fmla="*/ 61 h 61"/>
                <a:gd name="T46" fmla="*/ 1 w 54"/>
                <a:gd name="T47" fmla="*/ 14 h 61"/>
                <a:gd name="T48" fmla="*/ 1 w 54"/>
                <a:gd name="T49" fmla="*/ 8 h 61"/>
                <a:gd name="T50" fmla="*/ 0 w 54"/>
                <a:gd name="T51" fmla="*/ 2 h 61"/>
                <a:gd name="T52" fmla="*/ 12 w 54"/>
                <a:gd name="T53" fmla="*/ 2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54" h="61">
                  <a:moveTo>
                    <a:pt x="12" y="2"/>
                  </a:moveTo>
                  <a:cubicBezTo>
                    <a:pt x="12" y="3"/>
                    <a:pt x="12" y="5"/>
                    <a:pt x="12" y="7"/>
                  </a:cubicBezTo>
                  <a:cubicBezTo>
                    <a:pt x="12" y="9"/>
                    <a:pt x="12" y="10"/>
                    <a:pt x="12" y="11"/>
                  </a:cubicBezTo>
                  <a:cubicBezTo>
                    <a:pt x="12" y="11"/>
                    <a:pt x="12" y="11"/>
                    <a:pt x="12" y="11"/>
                  </a:cubicBezTo>
                  <a:cubicBezTo>
                    <a:pt x="13" y="10"/>
                    <a:pt x="14" y="8"/>
                    <a:pt x="16" y="7"/>
                  </a:cubicBezTo>
                  <a:cubicBezTo>
                    <a:pt x="17" y="6"/>
                    <a:pt x="18" y="4"/>
                    <a:pt x="20" y="3"/>
                  </a:cubicBezTo>
                  <a:cubicBezTo>
                    <a:pt x="22" y="2"/>
                    <a:pt x="24" y="1"/>
                    <a:pt x="26" y="1"/>
                  </a:cubicBezTo>
                  <a:cubicBezTo>
                    <a:pt x="28" y="0"/>
                    <a:pt x="30" y="0"/>
                    <a:pt x="32" y="0"/>
                  </a:cubicBezTo>
                  <a:cubicBezTo>
                    <a:pt x="36" y="0"/>
                    <a:pt x="39" y="1"/>
                    <a:pt x="42" y="2"/>
                  </a:cubicBezTo>
                  <a:cubicBezTo>
                    <a:pt x="44" y="3"/>
                    <a:pt x="47" y="5"/>
                    <a:pt x="49" y="7"/>
                  </a:cubicBezTo>
                  <a:cubicBezTo>
                    <a:pt x="50" y="9"/>
                    <a:pt x="52" y="12"/>
                    <a:pt x="53" y="15"/>
                  </a:cubicBezTo>
                  <a:cubicBezTo>
                    <a:pt x="54" y="18"/>
                    <a:pt x="54" y="21"/>
                    <a:pt x="54" y="24"/>
                  </a:cubicBezTo>
                  <a:cubicBezTo>
                    <a:pt x="54" y="61"/>
                    <a:pt x="54" y="61"/>
                    <a:pt x="54" y="61"/>
                  </a:cubicBezTo>
                  <a:cubicBezTo>
                    <a:pt x="42" y="61"/>
                    <a:pt x="42" y="61"/>
                    <a:pt x="42" y="61"/>
                  </a:cubicBezTo>
                  <a:cubicBezTo>
                    <a:pt x="42" y="28"/>
                    <a:pt x="42" y="28"/>
                    <a:pt x="42" y="28"/>
                  </a:cubicBezTo>
                  <a:cubicBezTo>
                    <a:pt x="42" y="26"/>
                    <a:pt x="42" y="23"/>
                    <a:pt x="42" y="21"/>
                  </a:cubicBezTo>
                  <a:cubicBezTo>
                    <a:pt x="41" y="19"/>
                    <a:pt x="41" y="17"/>
                    <a:pt x="40" y="15"/>
                  </a:cubicBezTo>
                  <a:cubicBezTo>
                    <a:pt x="39" y="14"/>
                    <a:pt x="37" y="12"/>
                    <a:pt x="35" y="11"/>
                  </a:cubicBezTo>
                  <a:cubicBezTo>
                    <a:pt x="34" y="10"/>
                    <a:pt x="31" y="10"/>
                    <a:pt x="29" y="10"/>
                  </a:cubicBezTo>
                  <a:cubicBezTo>
                    <a:pt x="24" y="10"/>
                    <a:pt x="20" y="12"/>
                    <a:pt x="17" y="15"/>
                  </a:cubicBezTo>
                  <a:cubicBezTo>
                    <a:pt x="14" y="19"/>
                    <a:pt x="13" y="24"/>
                    <a:pt x="13" y="29"/>
                  </a:cubicBezTo>
                  <a:cubicBezTo>
                    <a:pt x="13" y="61"/>
                    <a:pt x="13" y="61"/>
                    <a:pt x="13" y="61"/>
                  </a:cubicBezTo>
                  <a:cubicBezTo>
                    <a:pt x="1" y="61"/>
                    <a:pt x="1" y="61"/>
                    <a:pt x="1" y="61"/>
                  </a:cubicBezTo>
                  <a:cubicBezTo>
                    <a:pt x="1" y="14"/>
                    <a:pt x="1" y="14"/>
                    <a:pt x="1" y="14"/>
                  </a:cubicBezTo>
                  <a:cubicBezTo>
                    <a:pt x="1" y="13"/>
                    <a:pt x="1" y="11"/>
                    <a:pt x="1" y="8"/>
                  </a:cubicBezTo>
                  <a:cubicBezTo>
                    <a:pt x="1" y="6"/>
                    <a:pt x="1" y="4"/>
                    <a:pt x="0" y="2"/>
                  </a:cubicBezTo>
                  <a:cubicBezTo>
                    <a:pt x="12" y="2"/>
                    <a:pt x="12" y="2"/>
                    <a:pt x="12" y="2"/>
                  </a:cubicBezTo>
                  <a:close/>
                </a:path>
              </a:pathLst>
            </a:custGeom>
            <a:solidFill>
              <a:srgbClr val="004A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" name="Freeform 50"/>
            <p:cNvSpPr>
              <a:spLocks/>
            </p:cNvSpPr>
            <p:nvPr userDrawn="1"/>
          </p:nvSpPr>
          <p:spPr bwMode="auto">
            <a:xfrm>
              <a:off x="10480676" y="-684213"/>
              <a:ext cx="146050" cy="290513"/>
            </a:xfrm>
            <a:custGeom>
              <a:avLst/>
              <a:gdLst>
                <a:gd name="T0" fmla="*/ 39 w 39"/>
                <a:gd name="T1" fmla="*/ 26 h 77"/>
                <a:gd name="T2" fmla="*/ 23 w 39"/>
                <a:gd name="T3" fmla="*/ 26 h 77"/>
                <a:gd name="T4" fmla="*/ 23 w 39"/>
                <a:gd name="T5" fmla="*/ 57 h 77"/>
                <a:gd name="T6" fmla="*/ 25 w 39"/>
                <a:gd name="T7" fmla="*/ 65 h 77"/>
                <a:gd name="T8" fmla="*/ 31 w 39"/>
                <a:gd name="T9" fmla="*/ 67 h 77"/>
                <a:gd name="T10" fmla="*/ 35 w 39"/>
                <a:gd name="T11" fmla="*/ 67 h 77"/>
                <a:gd name="T12" fmla="*/ 38 w 39"/>
                <a:gd name="T13" fmla="*/ 66 h 77"/>
                <a:gd name="T14" fmla="*/ 39 w 39"/>
                <a:gd name="T15" fmla="*/ 75 h 77"/>
                <a:gd name="T16" fmla="*/ 34 w 39"/>
                <a:gd name="T17" fmla="*/ 77 h 77"/>
                <a:gd name="T18" fmla="*/ 29 w 39"/>
                <a:gd name="T19" fmla="*/ 77 h 77"/>
                <a:gd name="T20" fmla="*/ 16 w 39"/>
                <a:gd name="T21" fmla="*/ 72 h 77"/>
                <a:gd name="T22" fmla="*/ 11 w 39"/>
                <a:gd name="T23" fmla="*/ 59 h 77"/>
                <a:gd name="T24" fmla="*/ 11 w 39"/>
                <a:gd name="T25" fmla="*/ 26 h 77"/>
                <a:gd name="T26" fmla="*/ 0 w 39"/>
                <a:gd name="T27" fmla="*/ 26 h 77"/>
                <a:gd name="T28" fmla="*/ 0 w 39"/>
                <a:gd name="T29" fmla="*/ 17 h 77"/>
                <a:gd name="T30" fmla="*/ 11 w 39"/>
                <a:gd name="T31" fmla="*/ 17 h 77"/>
                <a:gd name="T32" fmla="*/ 11 w 39"/>
                <a:gd name="T33" fmla="*/ 0 h 77"/>
                <a:gd name="T34" fmla="*/ 23 w 39"/>
                <a:gd name="T35" fmla="*/ 0 h 77"/>
                <a:gd name="T36" fmla="*/ 23 w 39"/>
                <a:gd name="T37" fmla="*/ 17 h 77"/>
                <a:gd name="T38" fmla="*/ 39 w 39"/>
                <a:gd name="T39" fmla="*/ 17 h 77"/>
                <a:gd name="T40" fmla="*/ 39 w 39"/>
                <a:gd name="T41" fmla="*/ 26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39" h="77">
                  <a:moveTo>
                    <a:pt x="39" y="26"/>
                  </a:moveTo>
                  <a:cubicBezTo>
                    <a:pt x="23" y="26"/>
                    <a:pt x="23" y="26"/>
                    <a:pt x="23" y="26"/>
                  </a:cubicBezTo>
                  <a:cubicBezTo>
                    <a:pt x="23" y="57"/>
                    <a:pt x="23" y="57"/>
                    <a:pt x="23" y="57"/>
                  </a:cubicBezTo>
                  <a:cubicBezTo>
                    <a:pt x="23" y="61"/>
                    <a:pt x="24" y="63"/>
                    <a:pt x="25" y="65"/>
                  </a:cubicBezTo>
                  <a:cubicBezTo>
                    <a:pt x="26" y="66"/>
                    <a:pt x="28" y="67"/>
                    <a:pt x="31" y="67"/>
                  </a:cubicBezTo>
                  <a:cubicBezTo>
                    <a:pt x="32" y="67"/>
                    <a:pt x="34" y="67"/>
                    <a:pt x="35" y="67"/>
                  </a:cubicBezTo>
                  <a:cubicBezTo>
                    <a:pt x="36" y="67"/>
                    <a:pt x="37" y="66"/>
                    <a:pt x="38" y="66"/>
                  </a:cubicBezTo>
                  <a:cubicBezTo>
                    <a:pt x="39" y="75"/>
                    <a:pt x="39" y="75"/>
                    <a:pt x="39" y="75"/>
                  </a:cubicBezTo>
                  <a:cubicBezTo>
                    <a:pt x="37" y="76"/>
                    <a:pt x="36" y="76"/>
                    <a:pt x="34" y="77"/>
                  </a:cubicBezTo>
                  <a:cubicBezTo>
                    <a:pt x="32" y="77"/>
                    <a:pt x="30" y="77"/>
                    <a:pt x="29" y="77"/>
                  </a:cubicBezTo>
                  <a:cubicBezTo>
                    <a:pt x="23" y="77"/>
                    <a:pt x="19" y="76"/>
                    <a:pt x="16" y="72"/>
                  </a:cubicBezTo>
                  <a:cubicBezTo>
                    <a:pt x="13" y="69"/>
                    <a:pt x="11" y="65"/>
                    <a:pt x="11" y="59"/>
                  </a:cubicBezTo>
                  <a:cubicBezTo>
                    <a:pt x="11" y="26"/>
                    <a:pt x="11" y="26"/>
                    <a:pt x="11" y="26"/>
                  </a:cubicBezTo>
                  <a:cubicBezTo>
                    <a:pt x="0" y="26"/>
                    <a:pt x="0" y="26"/>
                    <a:pt x="0" y="26"/>
                  </a:cubicBezTo>
                  <a:cubicBezTo>
                    <a:pt x="0" y="17"/>
                    <a:pt x="0" y="17"/>
                    <a:pt x="0" y="17"/>
                  </a:cubicBezTo>
                  <a:cubicBezTo>
                    <a:pt x="11" y="17"/>
                    <a:pt x="11" y="17"/>
                    <a:pt x="11" y="17"/>
                  </a:cubicBezTo>
                  <a:cubicBezTo>
                    <a:pt x="11" y="0"/>
                    <a:pt x="11" y="0"/>
                    <a:pt x="11" y="0"/>
                  </a:cubicBezTo>
                  <a:cubicBezTo>
                    <a:pt x="23" y="0"/>
                    <a:pt x="23" y="0"/>
                    <a:pt x="23" y="0"/>
                  </a:cubicBezTo>
                  <a:cubicBezTo>
                    <a:pt x="23" y="17"/>
                    <a:pt x="23" y="17"/>
                    <a:pt x="23" y="17"/>
                  </a:cubicBezTo>
                  <a:cubicBezTo>
                    <a:pt x="39" y="17"/>
                    <a:pt x="39" y="17"/>
                    <a:pt x="39" y="17"/>
                  </a:cubicBezTo>
                  <a:cubicBezTo>
                    <a:pt x="39" y="26"/>
                    <a:pt x="39" y="26"/>
                    <a:pt x="39" y="26"/>
                  </a:cubicBezTo>
                  <a:close/>
                </a:path>
              </a:pathLst>
            </a:custGeom>
            <a:solidFill>
              <a:srgbClr val="004A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" name="Freeform 51"/>
            <p:cNvSpPr>
              <a:spLocks noEditPoints="1"/>
            </p:cNvSpPr>
            <p:nvPr userDrawn="1"/>
          </p:nvSpPr>
          <p:spPr bwMode="auto">
            <a:xfrm>
              <a:off x="10660063" y="-733425"/>
              <a:ext cx="60325" cy="334963"/>
            </a:xfrm>
            <a:custGeom>
              <a:avLst/>
              <a:gdLst>
                <a:gd name="T0" fmla="*/ 14 w 16"/>
                <a:gd name="T1" fmla="*/ 89 h 89"/>
                <a:gd name="T2" fmla="*/ 2 w 16"/>
                <a:gd name="T3" fmla="*/ 89 h 89"/>
                <a:gd name="T4" fmla="*/ 2 w 16"/>
                <a:gd name="T5" fmla="*/ 30 h 89"/>
                <a:gd name="T6" fmla="*/ 14 w 16"/>
                <a:gd name="T7" fmla="*/ 30 h 89"/>
                <a:gd name="T8" fmla="*/ 14 w 16"/>
                <a:gd name="T9" fmla="*/ 89 h 89"/>
                <a:gd name="T10" fmla="*/ 16 w 16"/>
                <a:gd name="T11" fmla="*/ 8 h 89"/>
                <a:gd name="T12" fmla="*/ 14 w 16"/>
                <a:gd name="T13" fmla="*/ 14 h 89"/>
                <a:gd name="T14" fmla="*/ 8 w 16"/>
                <a:gd name="T15" fmla="*/ 16 h 89"/>
                <a:gd name="T16" fmla="*/ 2 w 16"/>
                <a:gd name="T17" fmla="*/ 13 h 89"/>
                <a:gd name="T18" fmla="*/ 0 w 16"/>
                <a:gd name="T19" fmla="*/ 8 h 89"/>
                <a:gd name="T20" fmla="*/ 2 w 16"/>
                <a:gd name="T21" fmla="*/ 3 h 89"/>
                <a:gd name="T22" fmla="*/ 8 w 16"/>
                <a:gd name="T23" fmla="*/ 0 h 89"/>
                <a:gd name="T24" fmla="*/ 14 w 16"/>
                <a:gd name="T25" fmla="*/ 3 h 89"/>
                <a:gd name="T26" fmla="*/ 16 w 16"/>
                <a:gd name="T27" fmla="*/ 8 h 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6" h="89">
                  <a:moveTo>
                    <a:pt x="14" y="89"/>
                  </a:moveTo>
                  <a:cubicBezTo>
                    <a:pt x="2" y="89"/>
                    <a:pt x="2" y="89"/>
                    <a:pt x="2" y="89"/>
                  </a:cubicBezTo>
                  <a:cubicBezTo>
                    <a:pt x="2" y="30"/>
                    <a:pt x="2" y="30"/>
                    <a:pt x="2" y="30"/>
                  </a:cubicBezTo>
                  <a:cubicBezTo>
                    <a:pt x="14" y="30"/>
                    <a:pt x="14" y="30"/>
                    <a:pt x="14" y="30"/>
                  </a:cubicBezTo>
                  <a:cubicBezTo>
                    <a:pt x="14" y="89"/>
                    <a:pt x="14" y="89"/>
                    <a:pt x="14" y="89"/>
                  </a:cubicBezTo>
                  <a:close/>
                  <a:moveTo>
                    <a:pt x="16" y="8"/>
                  </a:moveTo>
                  <a:cubicBezTo>
                    <a:pt x="16" y="10"/>
                    <a:pt x="15" y="12"/>
                    <a:pt x="14" y="14"/>
                  </a:cubicBezTo>
                  <a:cubicBezTo>
                    <a:pt x="12" y="15"/>
                    <a:pt x="10" y="16"/>
                    <a:pt x="8" y="16"/>
                  </a:cubicBezTo>
                  <a:cubicBezTo>
                    <a:pt x="6" y="16"/>
                    <a:pt x="4" y="15"/>
                    <a:pt x="2" y="13"/>
                  </a:cubicBezTo>
                  <a:cubicBezTo>
                    <a:pt x="1" y="12"/>
                    <a:pt x="0" y="10"/>
                    <a:pt x="0" y="8"/>
                  </a:cubicBezTo>
                  <a:cubicBezTo>
                    <a:pt x="0" y="6"/>
                    <a:pt x="1" y="4"/>
                    <a:pt x="2" y="3"/>
                  </a:cubicBezTo>
                  <a:cubicBezTo>
                    <a:pt x="4" y="1"/>
                    <a:pt x="6" y="0"/>
                    <a:pt x="8" y="0"/>
                  </a:cubicBezTo>
                  <a:cubicBezTo>
                    <a:pt x="10" y="0"/>
                    <a:pt x="12" y="1"/>
                    <a:pt x="14" y="3"/>
                  </a:cubicBezTo>
                  <a:cubicBezTo>
                    <a:pt x="15" y="4"/>
                    <a:pt x="16" y="6"/>
                    <a:pt x="16" y="8"/>
                  </a:cubicBezTo>
                  <a:close/>
                </a:path>
              </a:pathLst>
            </a:custGeom>
            <a:solidFill>
              <a:srgbClr val="004A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3" name="Freeform 52"/>
            <p:cNvSpPr>
              <a:spLocks/>
            </p:cNvSpPr>
            <p:nvPr userDrawn="1"/>
          </p:nvSpPr>
          <p:spPr bwMode="auto">
            <a:xfrm>
              <a:off x="10788651" y="-755650"/>
              <a:ext cx="44450" cy="357188"/>
            </a:xfrm>
            <a:custGeom>
              <a:avLst/>
              <a:gdLst>
                <a:gd name="T0" fmla="*/ 28 w 28"/>
                <a:gd name="T1" fmla="*/ 225 h 225"/>
                <a:gd name="T2" fmla="*/ 0 w 28"/>
                <a:gd name="T3" fmla="*/ 225 h 225"/>
                <a:gd name="T4" fmla="*/ 0 w 28"/>
                <a:gd name="T5" fmla="*/ 0 h 225"/>
                <a:gd name="T6" fmla="*/ 28 w 28"/>
                <a:gd name="T7" fmla="*/ 0 h 225"/>
                <a:gd name="T8" fmla="*/ 28 w 28"/>
                <a:gd name="T9" fmla="*/ 225 h 225"/>
                <a:gd name="T10" fmla="*/ 28 w 28"/>
                <a:gd name="T11" fmla="*/ 225 h 2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8" h="225">
                  <a:moveTo>
                    <a:pt x="28" y="225"/>
                  </a:moveTo>
                  <a:lnTo>
                    <a:pt x="0" y="225"/>
                  </a:lnTo>
                  <a:lnTo>
                    <a:pt x="0" y="0"/>
                  </a:lnTo>
                  <a:lnTo>
                    <a:pt x="28" y="0"/>
                  </a:lnTo>
                  <a:lnTo>
                    <a:pt x="28" y="225"/>
                  </a:lnTo>
                  <a:lnTo>
                    <a:pt x="28" y="225"/>
                  </a:lnTo>
                  <a:close/>
                </a:path>
              </a:pathLst>
            </a:custGeom>
            <a:solidFill>
              <a:srgbClr val="004A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4" name="Freeform 53"/>
            <p:cNvSpPr>
              <a:spLocks noEditPoints="1"/>
            </p:cNvSpPr>
            <p:nvPr userDrawn="1"/>
          </p:nvSpPr>
          <p:spPr bwMode="auto">
            <a:xfrm>
              <a:off x="10885488" y="-627063"/>
              <a:ext cx="222250" cy="236538"/>
            </a:xfrm>
            <a:custGeom>
              <a:avLst/>
              <a:gdLst>
                <a:gd name="T0" fmla="*/ 47 w 59"/>
                <a:gd name="T1" fmla="*/ 26 h 63"/>
                <a:gd name="T2" fmla="*/ 46 w 59"/>
                <a:gd name="T3" fmla="*/ 19 h 63"/>
                <a:gd name="T4" fmla="*/ 43 w 59"/>
                <a:gd name="T5" fmla="*/ 14 h 63"/>
                <a:gd name="T6" fmla="*/ 38 w 59"/>
                <a:gd name="T7" fmla="*/ 11 h 63"/>
                <a:gd name="T8" fmla="*/ 31 w 59"/>
                <a:gd name="T9" fmla="*/ 9 h 63"/>
                <a:gd name="T10" fmla="*/ 24 w 59"/>
                <a:gd name="T11" fmla="*/ 11 h 63"/>
                <a:gd name="T12" fmla="*/ 18 w 59"/>
                <a:gd name="T13" fmla="*/ 14 h 63"/>
                <a:gd name="T14" fmla="*/ 14 w 59"/>
                <a:gd name="T15" fmla="*/ 19 h 63"/>
                <a:gd name="T16" fmla="*/ 12 w 59"/>
                <a:gd name="T17" fmla="*/ 26 h 63"/>
                <a:gd name="T18" fmla="*/ 47 w 59"/>
                <a:gd name="T19" fmla="*/ 26 h 63"/>
                <a:gd name="T20" fmla="*/ 59 w 59"/>
                <a:gd name="T21" fmla="*/ 31 h 63"/>
                <a:gd name="T22" fmla="*/ 59 w 59"/>
                <a:gd name="T23" fmla="*/ 33 h 63"/>
                <a:gd name="T24" fmla="*/ 59 w 59"/>
                <a:gd name="T25" fmla="*/ 35 h 63"/>
                <a:gd name="T26" fmla="*/ 12 w 59"/>
                <a:gd name="T27" fmla="*/ 35 h 63"/>
                <a:gd name="T28" fmla="*/ 14 w 59"/>
                <a:gd name="T29" fmla="*/ 42 h 63"/>
                <a:gd name="T30" fmla="*/ 18 w 59"/>
                <a:gd name="T31" fmla="*/ 48 h 63"/>
                <a:gd name="T32" fmla="*/ 24 w 59"/>
                <a:gd name="T33" fmla="*/ 51 h 63"/>
                <a:gd name="T34" fmla="*/ 31 w 59"/>
                <a:gd name="T35" fmla="*/ 53 h 63"/>
                <a:gd name="T36" fmla="*/ 42 w 59"/>
                <a:gd name="T37" fmla="*/ 50 h 63"/>
                <a:gd name="T38" fmla="*/ 49 w 59"/>
                <a:gd name="T39" fmla="*/ 44 h 63"/>
                <a:gd name="T40" fmla="*/ 57 w 59"/>
                <a:gd name="T41" fmla="*/ 50 h 63"/>
                <a:gd name="T42" fmla="*/ 46 w 59"/>
                <a:gd name="T43" fmla="*/ 60 h 63"/>
                <a:gd name="T44" fmla="*/ 31 w 59"/>
                <a:gd name="T45" fmla="*/ 63 h 63"/>
                <a:gd name="T46" fmla="*/ 19 w 59"/>
                <a:gd name="T47" fmla="*/ 60 h 63"/>
                <a:gd name="T48" fmla="*/ 9 w 59"/>
                <a:gd name="T49" fmla="*/ 54 h 63"/>
                <a:gd name="T50" fmla="*/ 2 w 59"/>
                <a:gd name="T51" fmla="*/ 44 h 63"/>
                <a:gd name="T52" fmla="*/ 0 w 59"/>
                <a:gd name="T53" fmla="*/ 31 h 63"/>
                <a:gd name="T54" fmla="*/ 2 w 59"/>
                <a:gd name="T55" fmla="*/ 19 h 63"/>
                <a:gd name="T56" fmla="*/ 9 w 59"/>
                <a:gd name="T57" fmla="*/ 9 h 63"/>
                <a:gd name="T58" fmla="*/ 18 w 59"/>
                <a:gd name="T59" fmla="*/ 2 h 63"/>
                <a:gd name="T60" fmla="*/ 31 w 59"/>
                <a:gd name="T61" fmla="*/ 0 h 63"/>
                <a:gd name="T62" fmla="*/ 43 w 59"/>
                <a:gd name="T63" fmla="*/ 2 h 63"/>
                <a:gd name="T64" fmla="*/ 52 w 59"/>
                <a:gd name="T65" fmla="*/ 8 h 63"/>
                <a:gd name="T66" fmla="*/ 57 w 59"/>
                <a:gd name="T67" fmla="*/ 18 h 63"/>
                <a:gd name="T68" fmla="*/ 59 w 59"/>
                <a:gd name="T69" fmla="*/ 31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59" h="63">
                  <a:moveTo>
                    <a:pt x="47" y="26"/>
                  </a:moveTo>
                  <a:cubicBezTo>
                    <a:pt x="47" y="24"/>
                    <a:pt x="47" y="22"/>
                    <a:pt x="46" y="19"/>
                  </a:cubicBezTo>
                  <a:cubicBezTo>
                    <a:pt x="45" y="17"/>
                    <a:pt x="44" y="16"/>
                    <a:pt x="43" y="14"/>
                  </a:cubicBezTo>
                  <a:cubicBezTo>
                    <a:pt x="42" y="13"/>
                    <a:pt x="40" y="11"/>
                    <a:pt x="38" y="11"/>
                  </a:cubicBezTo>
                  <a:cubicBezTo>
                    <a:pt x="36" y="10"/>
                    <a:pt x="33" y="9"/>
                    <a:pt x="31" y="9"/>
                  </a:cubicBezTo>
                  <a:cubicBezTo>
                    <a:pt x="28" y="9"/>
                    <a:pt x="26" y="10"/>
                    <a:pt x="24" y="11"/>
                  </a:cubicBezTo>
                  <a:cubicBezTo>
                    <a:pt x="21" y="11"/>
                    <a:pt x="19" y="13"/>
                    <a:pt x="18" y="14"/>
                  </a:cubicBezTo>
                  <a:cubicBezTo>
                    <a:pt x="16" y="16"/>
                    <a:pt x="15" y="17"/>
                    <a:pt x="14" y="19"/>
                  </a:cubicBezTo>
                  <a:cubicBezTo>
                    <a:pt x="13" y="22"/>
                    <a:pt x="12" y="24"/>
                    <a:pt x="12" y="26"/>
                  </a:cubicBezTo>
                  <a:cubicBezTo>
                    <a:pt x="47" y="26"/>
                    <a:pt x="47" y="26"/>
                    <a:pt x="47" y="26"/>
                  </a:cubicBezTo>
                  <a:close/>
                  <a:moveTo>
                    <a:pt x="59" y="31"/>
                  </a:moveTo>
                  <a:cubicBezTo>
                    <a:pt x="59" y="32"/>
                    <a:pt x="59" y="32"/>
                    <a:pt x="59" y="33"/>
                  </a:cubicBezTo>
                  <a:cubicBezTo>
                    <a:pt x="59" y="34"/>
                    <a:pt x="59" y="34"/>
                    <a:pt x="59" y="35"/>
                  </a:cubicBezTo>
                  <a:cubicBezTo>
                    <a:pt x="12" y="35"/>
                    <a:pt x="12" y="35"/>
                    <a:pt x="12" y="35"/>
                  </a:cubicBezTo>
                  <a:cubicBezTo>
                    <a:pt x="12" y="37"/>
                    <a:pt x="13" y="40"/>
                    <a:pt x="14" y="42"/>
                  </a:cubicBezTo>
                  <a:cubicBezTo>
                    <a:pt x="15" y="44"/>
                    <a:pt x="16" y="46"/>
                    <a:pt x="18" y="48"/>
                  </a:cubicBezTo>
                  <a:cubicBezTo>
                    <a:pt x="20" y="49"/>
                    <a:pt x="22" y="51"/>
                    <a:pt x="24" y="51"/>
                  </a:cubicBezTo>
                  <a:cubicBezTo>
                    <a:pt x="26" y="52"/>
                    <a:pt x="29" y="53"/>
                    <a:pt x="31" y="53"/>
                  </a:cubicBezTo>
                  <a:cubicBezTo>
                    <a:pt x="35" y="53"/>
                    <a:pt x="39" y="52"/>
                    <a:pt x="42" y="50"/>
                  </a:cubicBezTo>
                  <a:cubicBezTo>
                    <a:pt x="45" y="48"/>
                    <a:pt x="47" y="46"/>
                    <a:pt x="49" y="44"/>
                  </a:cubicBezTo>
                  <a:cubicBezTo>
                    <a:pt x="57" y="50"/>
                    <a:pt x="57" y="50"/>
                    <a:pt x="57" y="50"/>
                  </a:cubicBezTo>
                  <a:cubicBezTo>
                    <a:pt x="54" y="55"/>
                    <a:pt x="50" y="58"/>
                    <a:pt x="46" y="60"/>
                  </a:cubicBezTo>
                  <a:cubicBezTo>
                    <a:pt x="41" y="62"/>
                    <a:pt x="37" y="63"/>
                    <a:pt x="31" y="63"/>
                  </a:cubicBezTo>
                  <a:cubicBezTo>
                    <a:pt x="27" y="63"/>
                    <a:pt x="23" y="62"/>
                    <a:pt x="19" y="60"/>
                  </a:cubicBezTo>
                  <a:cubicBezTo>
                    <a:pt x="15" y="59"/>
                    <a:pt x="12" y="57"/>
                    <a:pt x="9" y="54"/>
                  </a:cubicBezTo>
                  <a:cubicBezTo>
                    <a:pt x="6" y="51"/>
                    <a:pt x="4" y="48"/>
                    <a:pt x="2" y="44"/>
                  </a:cubicBezTo>
                  <a:cubicBezTo>
                    <a:pt x="1" y="40"/>
                    <a:pt x="0" y="36"/>
                    <a:pt x="0" y="31"/>
                  </a:cubicBezTo>
                  <a:cubicBezTo>
                    <a:pt x="0" y="27"/>
                    <a:pt x="1" y="23"/>
                    <a:pt x="2" y="19"/>
                  </a:cubicBezTo>
                  <a:cubicBezTo>
                    <a:pt x="4" y="15"/>
                    <a:pt x="6" y="12"/>
                    <a:pt x="9" y="9"/>
                  </a:cubicBezTo>
                  <a:cubicBezTo>
                    <a:pt x="11" y="6"/>
                    <a:pt x="15" y="4"/>
                    <a:pt x="18" y="2"/>
                  </a:cubicBezTo>
                  <a:cubicBezTo>
                    <a:pt x="22" y="1"/>
                    <a:pt x="26" y="0"/>
                    <a:pt x="31" y="0"/>
                  </a:cubicBezTo>
                  <a:cubicBezTo>
                    <a:pt x="35" y="0"/>
                    <a:pt x="39" y="1"/>
                    <a:pt x="43" y="2"/>
                  </a:cubicBezTo>
                  <a:cubicBezTo>
                    <a:pt x="46" y="4"/>
                    <a:pt x="49" y="6"/>
                    <a:pt x="52" y="8"/>
                  </a:cubicBezTo>
                  <a:cubicBezTo>
                    <a:pt x="54" y="11"/>
                    <a:pt x="56" y="14"/>
                    <a:pt x="57" y="18"/>
                  </a:cubicBezTo>
                  <a:cubicBezTo>
                    <a:pt x="59" y="22"/>
                    <a:pt x="59" y="26"/>
                    <a:pt x="59" y="31"/>
                  </a:cubicBezTo>
                  <a:close/>
                </a:path>
              </a:pathLst>
            </a:custGeom>
            <a:solidFill>
              <a:srgbClr val="004A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5" name="Freeform 54"/>
            <p:cNvSpPr>
              <a:spLocks/>
            </p:cNvSpPr>
            <p:nvPr userDrawn="1"/>
          </p:nvSpPr>
          <p:spPr bwMode="auto">
            <a:xfrm>
              <a:off x="11141076" y="-627063"/>
              <a:ext cx="180975" cy="236538"/>
            </a:xfrm>
            <a:custGeom>
              <a:avLst/>
              <a:gdLst>
                <a:gd name="T0" fmla="*/ 39 w 48"/>
                <a:gd name="T1" fmla="*/ 17 h 63"/>
                <a:gd name="T2" fmla="*/ 34 w 48"/>
                <a:gd name="T3" fmla="*/ 11 h 63"/>
                <a:gd name="T4" fmla="*/ 25 w 48"/>
                <a:gd name="T5" fmla="*/ 9 h 63"/>
                <a:gd name="T6" fmla="*/ 21 w 48"/>
                <a:gd name="T7" fmla="*/ 10 h 63"/>
                <a:gd name="T8" fmla="*/ 18 w 48"/>
                <a:gd name="T9" fmla="*/ 11 h 63"/>
                <a:gd name="T10" fmla="*/ 15 w 48"/>
                <a:gd name="T11" fmla="*/ 13 h 63"/>
                <a:gd name="T12" fmla="*/ 14 w 48"/>
                <a:gd name="T13" fmla="*/ 17 h 63"/>
                <a:gd name="T14" fmla="*/ 18 w 48"/>
                <a:gd name="T15" fmla="*/ 23 h 63"/>
                <a:gd name="T16" fmla="*/ 28 w 48"/>
                <a:gd name="T17" fmla="*/ 26 h 63"/>
                <a:gd name="T18" fmla="*/ 36 w 48"/>
                <a:gd name="T19" fmla="*/ 28 h 63"/>
                <a:gd name="T20" fmla="*/ 42 w 48"/>
                <a:gd name="T21" fmla="*/ 32 h 63"/>
                <a:gd name="T22" fmla="*/ 46 w 48"/>
                <a:gd name="T23" fmla="*/ 37 h 63"/>
                <a:gd name="T24" fmla="*/ 48 w 48"/>
                <a:gd name="T25" fmla="*/ 44 h 63"/>
                <a:gd name="T26" fmla="*/ 46 w 48"/>
                <a:gd name="T27" fmla="*/ 52 h 63"/>
                <a:gd name="T28" fmla="*/ 41 w 48"/>
                <a:gd name="T29" fmla="*/ 58 h 63"/>
                <a:gd name="T30" fmla="*/ 33 w 48"/>
                <a:gd name="T31" fmla="*/ 62 h 63"/>
                <a:gd name="T32" fmla="*/ 24 w 48"/>
                <a:gd name="T33" fmla="*/ 63 h 63"/>
                <a:gd name="T34" fmla="*/ 11 w 48"/>
                <a:gd name="T35" fmla="*/ 60 h 63"/>
                <a:gd name="T36" fmla="*/ 0 w 48"/>
                <a:gd name="T37" fmla="*/ 52 h 63"/>
                <a:gd name="T38" fmla="*/ 9 w 48"/>
                <a:gd name="T39" fmla="*/ 45 h 63"/>
                <a:gd name="T40" fmla="*/ 15 w 48"/>
                <a:gd name="T41" fmla="*/ 51 h 63"/>
                <a:gd name="T42" fmla="*/ 24 w 48"/>
                <a:gd name="T43" fmla="*/ 53 h 63"/>
                <a:gd name="T44" fmla="*/ 29 w 48"/>
                <a:gd name="T45" fmla="*/ 53 h 63"/>
                <a:gd name="T46" fmla="*/ 33 w 48"/>
                <a:gd name="T47" fmla="*/ 51 h 63"/>
                <a:gd name="T48" fmla="*/ 35 w 48"/>
                <a:gd name="T49" fmla="*/ 49 h 63"/>
                <a:gd name="T50" fmla="*/ 36 w 48"/>
                <a:gd name="T51" fmla="*/ 45 h 63"/>
                <a:gd name="T52" fmla="*/ 32 w 48"/>
                <a:gd name="T53" fmla="*/ 38 h 63"/>
                <a:gd name="T54" fmla="*/ 21 w 48"/>
                <a:gd name="T55" fmla="*/ 35 h 63"/>
                <a:gd name="T56" fmla="*/ 15 w 48"/>
                <a:gd name="T57" fmla="*/ 33 h 63"/>
                <a:gd name="T58" fmla="*/ 9 w 48"/>
                <a:gd name="T59" fmla="*/ 30 h 63"/>
                <a:gd name="T60" fmla="*/ 5 w 48"/>
                <a:gd name="T61" fmla="*/ 25 h 63"/>
                <a:gd name="T62" fmla="*/ 3 w 48"/>
                <a:gd name="T63" fmla="*/ 18 h 63"/>
                <a:gd name="T64" fmla="*/ 5 w 48"/>
                <a:gd name="T65" fmla="*/ 10 h 63"/>
                <a:gd name="T66" fmla="*/ 10 w 48"/>
                <a:gd name="T67" fmla="*/ 4 h 63"/>
                <a:gd name="T68" fmla="*/ 18 w 48"/>
                <a:gd name="T69" fmla="*/ 1 h 63"/>
                <a:gd name="T70" fmla="*/ 26 w 48"/>
                <a:gd name="T71" fmla="*/ 0 h 63"/>
                <a:gd name="T72" fmla="*/ 38 w 48"/>
                <a:gd name="T73" fmla="*/ 2 h 63"/>
                <a:gd name="T74" fmla="*/ 47 w 48"/>
                <a:gd name="T75" fmla="*/ 10 h 63"/>
                <a:gd name="T76" fmla="*/ 39 w 48"/>
                <a:gd name="T77" fmla="*/ 17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48" h="63">
                  <a:moveTo>
                    <a:pt x="39" y="17"/>
                  </a:moveTo>
                  <a:cubicBezTo>
                    <a:pt x="38" y="14"/>
                    <a:pt x="36" y="13"/>
                    <a:pt x="34" y="11"/>
                  </a:cubicBezTo>
                  <a:cubicBezTo>
                    <a:pt x="31" y="10"/>
                    <a:pt x="28" y="9"/>
                    <a:pt x="25" y="9"/>
                  </a:cubicBezTo>
                  <a:cubicBezTo>
                    <a:pt x="24" y="9"/>
                    <a:pt x="23" y="9"/>
                    <a:pt x="21" y="10"/>
                  </a:cubicBezTo>
                  <a:cubicBezTo>
                    <a:pt x="20" y="10"/>
                    <a:pt x="19" y="10"/>
                    <a:pt x="18" y="11"/>
                  </a:cubicBezTo>
                  <a:cubicBezTo>
                    <a:pt x="17" y="12"/>
                    <a:pt x="16" y="13"/>
                    <a:pt x="15" y="13"/>
                  </a:cubicBezTo>
                  <a:cubicBezTo>
                    <a:pt x="15" y="14"/>
                    <a:pt x="14" y="16"/>
                    <a:pt x="14" y="17"/>
                  </a:cubicBezTo>
                  <a:cubicBezTo>
                    <a:pt x="14" y="20"/>
                    <a:pt x="16" y="21"/>
                    <a:pt x="18" y="23"/>
                  </a:cubicBezTo>
                  <a:cubicBezTo>
                    <a:pt x="20" y="24"/>
                    <a:pt x="23" y="25"/>
                    <a:pt x="28" y="26"/>
                  </a:cubicBezTo>
                  <a:cubicBezTo>
                    <a:pt x="31" y="27"/>
                    <a:pt x="33" y="27"/>
                    <a:pt x="36" y="28"/>
                  </a:cubicBezTo>
                  <a:cubicBezTo>
                    <a:pt x="38" y="29"/>
                    <a:pt x="40" y="30"/>
                    <a:pt x="42" y="32"/>
                  </a:cubicBezTo>
                  <a:cubicBezTo>
                    <a:pt x="44" y="33"/>
                    <a:pt x="45" y="35"/>
                    <a:pt x="46" y="37"/>
                  </a:cubicBezTo>
                  <a:cubicBezTo>
                    <a:pt x="47" y="39"/>
                    <a:pt x="48" y="41"/>
                    <a:pt x="48" y="44"/>
                  </a:cubicBezTo>
                  <a:cubicBezTo>
                    <a:pt x="48" y="47"/>
                    <a:pt x="47" y="50"/>
                    <a:pt x="46" y="52"/>
                  </a:cubicBezTo>
                  <a:cubicBezTo>
                    <a:pt x="45" y="55"/>
                    <a:pt x="43" y="57"/>
                    <a:pt x="41" y="58"/>
                  </a:cubicBezTo>
                  <a:cubicBezTo>
                    <a:pt x="38" y="60"/>
                    <a:pt x="36" y="61"/>
                    <a:pt x="33" y="62"/>
                  </a:cubicBezTo>
                  <a:cubicBezTo>
                    <a:pt x="30" y="62"/>
                    <a:pt x="27" y="63"/>
                    <a:pt x="24" y="63"/>
                  </a:cubicBezTo>
                  <a:cubicBezTo>
                    <a:pt x="20" y="63"/>
                    <a:pt x="15" y="62"/>
                    <a:pt x="11" y="60"/>
                  </a:cubicBezTo>
                  <a:cubicBezTo>
                    <a:pt x="7" y="58"/>
                    <a:pt x="3" y="56"/>
                    <a:pt x="0" y="52"/>
                  </a:cubicBezTo>
                  <a:cubicBezTo>
                    <a:pt x="9" y="45"/>
                    <a:pt x="9" y="45"/>
                    <a:pt x="9" y="45"/>
                  </a:cubicBezTo>
                  <a:cubicBezTo>
                    <a:pt x="10" y="47"/>
                    <a:pt x="12" y="49"/>
                    <a:pt x="15" y="51"/>
                  </a:cubicBezTo>
                  <a:cubicBezTo>
                    <a:pt x="18" y="52"/>
                    <a:pt x="21" y="53"/>
                    <a:pt x="24" y="53"/>
                  </a:cubicBezTo>
                  <a:cubicBezTo>
                    <a:pt x="26" y="53"/>
                    <a:pt x="27" y="53"/>
                    <a:pt x="29" y="53"/>
                  </a:cubicBezTo>
                  <a:cubicBezTo>
                    <a:pt x="30" y="52"/>
                    <a:pt x="31" y="52"/>
                    <a:pt x="33" y="51"/>
                  </a:cubicBezTo>
                  <a:cubicBezTo>
                    <a:pt x="34" y="51"/>
                    <a:pt x="35" y="50"/>
                    <a:pt x="35" y="49"/>
                  </a:cubicBezTo>
                  <a:cubicBezTo>
                    <a:pt x="36" y="48"/>
                    <a:pt x="36" y="46"/>
                    <a:pt x="36" y="45"/>
                  </a:cubicBezTo>
                  <a:cubicBezTo>
                    <a:pt x="36" y="42"/>
                    <a:pt x="35" y="40"/>
                    <a:pt x="32" y="38"/>
                  </a:cubicBezTo>
                  <a:cubicBezTo>
                    <a:pt x="30" y="37"/>
                    <a:pt x="26" y="36"/>
                    <a:pt x="21" y="35"/>
                  </a:cubicBezTo>
                  <a:cubicBezTo>
                    <a:pt x="19" y="34"/>
                    <a:pt x="17" y="34"/>
                    <a:pt x="15" y="33"/>
                  </a:cubicBezTo>
                  <a:cubicBezTo>
                    <a:pt x="13" y="32"/>
                    <a:pt x="11" y="31"/>
                    <a:pt x="9" y="30"/>
                  </a:cubicBezTo>
                  <a:cubicBezTo>
                    <a:pt x="7" y="29"/>
                    <a:pt x="6" y="27"/>
                    <a:pt x="5" y="25"/>
                  </a:cubicBezTo>
                  <a:cubicBezTo>
                    <a:pt x="4" y="23"/>
                    <a:pt x="3" y="21"/>
                    <a:pt x="3" y="18"/>
                  </a:cubicBezTo>
                  <a:cubicBezTo>
                    <a:pt x="3" y="15"/>
                    <a:pt x="4" y="12"/>
                    <a:pt x="5" y="10"/>
                  </a:cubicBezTo>
                  <a:cubicBezTo>
                    <a:pt x="7" y="8"/>
                    <a:pt x="8" y="6"/>
                    <a:pt x="10" y="4"/>
                  </a:cubicBezTo>
                  <a:cubicBezTo>
                    <a:pt x="13" y="3"/>
                    <a:pt x="15" y="2"/>
                    <a:pt x="18" y="1"/>
                  </a:cubicBezTo>
                  <a:cubicBezTo>
                    <a:pt x="20" y="0"/>
                    <a:pt x="23" y="0"/>
                    <a:pt x="26" y="0"/>
                  </a:cubicBezTo>
                  <a:cubicBezTo>
                    <a:pt x="30" y="0"/>
                    <a:pt x="34" y="1"/>
                    <a:pt x="38" y="2"/>
                  </a:cubicBezTo>
                  <a:cubicBezTo>
                    <a:pt x="42" y="4"/>
                    <a:pt x="45" y="7"/>
                    <a:pt x="47" y="10"/>
                  </a:cubicBezTo>
                  <a:cubicBezTo>
                    <a:pt x="39" y="17"/>
                    <a:pt x="39" y="17"/>
                    <a:pt x="39" y="17"/>
                  </a:cubicBezTo>
                  <a:close/>
                </a:path>
              </a:pathLst>
            </a:custGeom>
            <a:solidFill>
              <a:srgbClr val="004A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6" name="Freeform 55"/>
            <p:cNvSpPr>
              <a:spLocks noEditPoints="1"/>
            </p:cNvSpPr>
            <p:nvPr userDrawn="1"/>
          </p:nvSpPr>
          <p:spPr bwMode="auto">
            <a:xfrm>
              <a:off x="11476038" y="-627063"/>
              <a:ext cx="198438" cy="236538"/>
            </a:xfrm>
            <a:custGeom>
              <a:avLst/>
              <a:gdLst>
                <a:gd name="T0" fmla="*/ 38 w 53"/>
                <a:gd name="T1" fmla="*/ 33 h 63"/>
                <a:gd name="T2" fmla="*/ 29 w 53"/>
                <a:gd name="T3" fmla="*/ 33 h 63"/>
                <a:gd name="T4" fmla="*/ 21 w 53"/>
                <a:gd name="T5" fmla="*/ 35 h 63"/>
                <a:gd name="T6" fmla="*/ 14 w 53"/>
                <a:gd name="T7" fmla="*/ 38 h 63"/>
                <a:gd name="T8" fmla="*/ 12 w 53"/>
                <a:gd name="T9" fmla="*/ 44 h 63"/>
                <a:gd name="T10" fmla="*/ 13 w 53"/>
                <a:gd name="T11" fmla="*/ 48 h 63"/>
                <a:gd name="T12" fmla="*/ 16 w 53"/>
                <a:gd name="T13" fmla="*/ 51 h 63"/>
                <a:gd name="T14" fmla="*/ 20 w 53"/>
                <a:gd name="T15" fmla="*/ 53 h 63"/>
                <a:gd name="T16" fmla="*/ 24 w 53"/>
                <a:gd name="T17" fmla="*/ 53 h 63"/>
                <a:gd name="T18" fmla="*/ 37 w 53"/>
                <a:gd name="T19" fmla="*/ 48 h 63"/>
                <a:gd name="T20" fmla="*/ 41 w 53"/>
                <a:gd name="T21" fmla="*/ 36 h 63"/>
                <a:gd name="T22" fmla="*/ 41 w 53"/>
                <a:gd name="T23" fmla="*/ 33 h 63"/>
                <a:gd name="T24" fmla="*/ 38 w 53"/>
                <a:gd name="T25" fmla="*/ 33 h 63"/>
                <a:gd name="T26" fmla="*/ 41 w 53"/>
                <a:gd name="T27" fmla="*/ 23 h 63"/>
                <a:gd name="T28" fmla="*/ 37 w 53"/>
                <a:gd name="T29" fmla="*/ 13 h 63"/>
                <a:gd name="T30" fmla="*/ 27 w 53"/>
                <a:gd name="T31" fmla="*/ 10 h 63"/>
                <a:gd name="T32" fmla="*/ 17 w 53"/>
                <a:gd name="T33" fmla="*/ 11 h 63"/>
                <a:gd name="T34" fmla="*/ 10 w 53"/>
                <a:gd name="T35" fmla="*/ 16 h 63"/>
                <a:gd name="T36" fmla="*/ 3 w 53"/>
                <a:gd name="T37" fmla="*/ 9 h 63"/>
                <a:gd name="T38" fmla="*/ 14 w 53"/>
                <a:gd name="T39" fmla="*/ 2 h 63"/>
                <a:gd name="T40" fmla="*/ 28 w 53"/>
                <a:gd name="T41" fmla="*/ 0 h 63"/>
                <a:gd name="T42" fmla="*/ 39 w 53"/>
                <a:gd name="T43" fmla="*/ 2 h 63"/>
                <a:gd name="T44" fmla="*/ 47 w 53"/>
                <a:gd name="T45" fmla="*/ 7 h 63"/>
                <a:gd name="T46" fmla="*/ 51 w 53"/>
                <a:gd name="T47" fmla="*/ 14 h 63"/>
                <a:gd name="T48" fmla="*/ 53 w 53"/>
                <a:gd name="T49" fmla="*/ 23 h 63"/>
                <a:gd name="T50" fmla="*/ 53 w 53"/>
                <a:gd name="T51" fmla="*/ 49 h 63"/>
                <a:gd name="T52" fmla="*/ 53 w 53"/>
                <a:gd name="T53" fmla="*/ 56 h 63"/>
                <a:gd name="T54" fmla="*/ 53 w 53"/>
                <a:gd name="T55" fmla="*/ 61 h 63"/>
                <a:gd name="T56" fmla="*/ 43 w 53"/>
                <a:gd name="T57" fmla="*/ 61 h 63"/>
                <a:gd name="T58" fmla="*/ 42 w 53"/>
                <a:gd name="T59" fmla="*/ 53 h 63"/>
                <a:gd name="T60" fmla="*/ 41 w 53"/>
                <a:gd name="T61" fmla="*/ 53 h 63"/>
                <a:gd name="T62" fmla="*/ 33 w 53"/>
                <a:gd name="T63" fmla="*/ 60 h 63"/>
                <a:gd name="T64" fmla="*/ 21 w 53"/>
                <a:gd name="T65" fmla="*/ 63 h 63"/>
                <a:gd name="T66" fmla="*/ 14 w 53"/>
                <a:gd name="T67" fmla="*/ 62 h 63"/>
                <a:gd name="T68" fmla="*/ 7 w 53"/>
                <a:gd name="T69" fmla="*/ 59 h 63"/>
                <a:gd name="T70" fmla="*/ 2 w 53"/>
                <a:gd name="T71" fmla="*/ 53 h 63"/>
                <a:gd name="T72" fmla="*/ 0 w 53"/>
                <a:gd name="T73" fmla="*/ 44 h 63"/>
                <a:gd name="T74" fmla="*/ 3 w 53"/>
                <a:gd name="T75" fmla="*/ 34 h 63"/>
                <a:gd name="T76" fmla="*/ 13 w 53"/>
                <a:gd name="T77" fmla="*/ 28 h 63"/>
                <a:gd name="T78" fmla="*/ 26 w 53"/>
                <a:gd name="T79" fmla="*/ 25 h 63"/>
                <a:gd name="T80" fmla="*/ 41 w 53"/>
                <a:gd name="T81" fmla="*/ 24 h 63"/>
                <a:gd name="T82" fmla="*/ 41 w 53"/>
                <a:gd name="T83" fmla="*/ 23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53" h="63">
                  <a:moveTo>
                    <a:pt x="38" y="33"/>
                  </a:moveTo>
                  <a:cubicBezTo>
                    <a:pt x="35" y="33"/>
                    <a:pt x="32" y="33"/>
                    <a:pt x="29" y="33"/>
                  </a:cubicBezTo>
                  <a:cubicBezTo>
                    <a:pt x="26" y="33"/>
                    <a:pt x="23" y="34"/>
                    <a:pt x="21" y="35"/>
                  </a:cubicBezTo>
                  <a:cubicBezTo>
                    <a:pt x="18" y="35"/>
                    <a:pt x="16" y="37"/>
                    <a:pt x="14" y="38"/>
                  </a:cubicBezTo>
                  <a:cubicBezTo>
                    <a:pt x="13" y="40"/>
                    <a:pt x="12" y="42"/>
                    <a:pt x="12" y="44"/>
                  </a:cubicBezTo>
                  <a:cubicBezTo>
                    <a:pt x="12" y="46"/>
                    <a:pt x="12" y="47"/>
                    <a:pt x="13" y="48"/>
                  </a:cubicBezTo>
                  <a:cubicBezTo>
                    <a:pt x="14" y="50"/>
                    <a:pt x="15" y="51"/>
                    <a:pt x="16" y="51"/>
                  </a:cubicBezTo>
                  <a:cubicBezTo>
                    <a:pt x="17" y="52"/>
                    <a:pt x="18" y="53"/>
                    <a:pt x="20" y="53"/>
                  </a:cubicBezTo>
                  <a:cubicBezTo>
                    <a:pt x="21" y="53"/>
                    <a:pt x="23" y="53"/>
                    <a:pt x="24" y="53"/>
                  </a:cubicBezTo>
                  <a:cubicBezTo>
                    <a:pt x="30" y="53"/>
                    <a:pt x="34" y="52"/>
                    <a:pt x="37" y="48"/>
                  </a:cubicBezTo>
                  <a:cubicBezTo>
                    <a:pt x="40" y="45"/>
                    <a:pt x="41" y="41"/>
                    <a:pt x="41" y="36"/>
                  </a:cubicBezTo>
                  <a:cubicBezTo>
                    <a:pt x="41" y="33"/>
                    <a:pt x="41" y="33"/>
                    <a:pt x="41" y="33"/>
                  </a:cubicBezTo>
                  <a:cubicBezTo>
                    <a:pt x="38" y="33"/>
                    <a:pt x="38" y="33"/>
                    <a:pt x="38" y="33"/>
                  </a:cubicBezTo>
                  <a:close/>
                  <a:moveTo>
                    <a:pt x="41" y="23"/>
                  </a:moveTo>
                  <a:cubicBezTo>
                    <a:pt x="41" y="18"/>
                    <a:pt x="40" y="15"/>
                    <a:pt x="37" y="13"/>
                  </a:cubicBezTo>
                  <a:cubicBezTo>
                    <a:pt x="35" y="11"/>
                    <a:pt x="31" y="10"/>
                    <a:pt x="27" y="10"/>
                  </a:cubicBezTo>
                  <a:cubicBezTo>
                    <a:pt x="23" y="10"/>
                    <a:pt x="20" y="10"/>
                    <a:pt x="17" y="11"/>
                  </a:cubicBezTo>
                  <a:cubicBezTo>
                    <a:pt x="14" y="13"/>
                    <a:pt x="12" y="14"/>
                    <a:pt x="10" y="16"/>
                  </a:cubicBezTo>
                  <a:cubicBezTo>
                    <a:pt x="3" y="9"/>
                    <a:pt x="3" y="9"/>
                    <a:pt x="3" y="9"/>
                  </a:cubicBezTo>
                  <a:cubicBezTo>
                    <a:pt x="6" y="6"/>
                    <a:pt x="10" y="4"/>
                    <a:pt x="14" y="2"/>
                  </a:cubicBezTo>
                  <a:cubicBezTo>
                    <a:pt x="18" y="1"/>
                    <a:pt x="23" y="0"/>
                    <a:pt x="28" y="0"/>
                  </a:cubicBezTo>
                  <a:cubicBezTo>
                    <a:pt x="32" y="0"/>
                    <a:pt x="36" y="1"/>
                    <a:pt x="39" y="2"/>
                  </a:cubicBezTo>
                  <a:cubicBezTo>
                    <a:pt x="42" y="3"/>
                    <a:pt x="45" y="5"/>
                    <a:pt x="47" y="7"/>
                  </a:cubicBezTo>
                  <a:cubicBezTo>
                    <a:pt x="49" y="9"/>
                    <a:pt x="50" y="11"/>
                    <a:pt x="51" y="14"/>
                  </a:cubicBezTo>
                  <a:cubicBezTo>
                    <a:pt x="52" y="17"/>
                    <a:pt x="53" y="20"/>
                    <a:pt x="53" y="23"/>
                  </a:cubicBezTo>
                  <a:cubicBezTo>
                    <a:pt x="53" y="49"/>
                    <a:pt x="53" y="49"/>
                    <a:pt x="53" y="49"/>
                  </a:cubicBezTo>
                  <a:cubicBezTo>
                    <a:pt x="53" y="51"/>
                    <a:pt x="53" y="53"/>
                    <a:pt x="53" y="56"/>
                  </a:cubicBezTo>
                  <a:cubicBezTo>
                    <a:pt x="53" y="58"/>
                    <a:pt x="53" y="60"/>
                    <a:pt x="53" y="61"/>
                  </a:cubicBezTo>
                  <a:cubicBezTo>
                    <a:pt x="43" y="61"/>
                    <a:pt x="43" y="61"/>
                    <a:pt x="43" y="61"/>
                  </a:cubicBezTo>
                  <a:cubicBezTo>
                    <a:pt x="42" y="58"/>
                    <a:pt x="42" y="55"/>
                    <a:pt x="42" y="53"/>
                  </a:cubicBezTo>
                  <a:cubicBezTo>
                    <a:pt x="41" y="53"/>
                    <a:pt x="41" y="53"/>
                    <a:pt x="41" y="53"/>
                  </a:cubicBezTo>
                  <a:cubicBezTo>
                    <a:pt x="39" y="56"/>
                    <a:pt x="36" y="58"/>
                    <a:pt x="33" y="60"/>
                  </a:cubicBezTo>
                  <a:cubicBezTo>
                    <a:pt x="30" y="62"/>
                    <a:pt x="26" y="63"/>
                    <a:pt x="21" y="63"/>
                  </a:cubicBezTo>
                  <a:cubicBezTo>
                    <a:pt x="19" y="63"/>
                    <a:pt x="17" y="62"/>
                    <a:pt x="14" y="62"/>
                  </a:cubicBezTo>
                  <a:cubicBezTo>
                    <a:pt x="12" y="61"/>
                    <a:pt x="9" y="60"/>
                    <a:pt x="7" y="59"/>
                  </a:cubicBezTo>
                  <a:cubicBezTo>
                    <a:pt x="5" y="57"/>
                    <a:pt x="3" y="55"/>
                    <a:pt x="2" y="53"/>
                  </a:cubicBezTo>
                  <a:cubicBezTo>
                    <a:pt x="1" y="51"/>
                    <a:pt x="0" y="48"/>
                    <a:pt x="0" y="44"/>
                  </a:cubicBezTo>
                  <a:cubicBezTo>
                    <a:pt x="0" y="40"/>
                    <a:pt x="1" y="36"/>
                    <a:pt x="3" y="34"/>
                  </a:cubicBezTo>
                  <a:cubicBezTo>
                    <a:pt x="6" y="31"/>
                    <a:pt x="9" y="29"/>
                    <a:pt x="13" y="28"/>
                  </a:cubicBezTo>
                  <a:cubicBezTo>
                    <a:pt x="17" y="26"/>
                    <a:pt x="21" y="25"/>
                    <a:pt x="26" y="25"/>
                  </a:cubicBezTo>
                  <a:cubicBezTo>
                    <a:pt x="31" y="24"/>
                    <a:pt x="36" y="24"/>
                    <a:pt x="41" y="24"/>
                  </a:cubicBezTo>
                  <a:cubicBezTo>
                    <a:pt x="41" y="23"/>
                    <a:pt x="41" y="23"/>
                    <a:pt x="41" y="23"/>
                  </a:cubicBezTo>
                  <a:close/>
                </a:path>
              </a:pathLst>
            </a:custGeom>
            <a:solidFill>
              <a:srgbClr val="004A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7" name="Freeform 56"/>
            <p:cNvSpPr>
              <a:spLocks/>
            </p:cNvSpPr>
            <p:nvPr userDrawn="1"/>
          </p:nvSpPr>
          <p:spPr bwMode="auto">
            <a:xfrm>
              <a:off x="11734801" y="-627063"/>
              <a:ext cx="131763" cy="228600"/>
            </a:xfrm>
            <a:custGeom>
              <a:avLst/>
              <a:gdLst>
                <a:gd name="T0" fmla="*/ 0 w 35"/>
                <a:gd name="T1" fmla="*/ 8 h 61"/>
                <a:gd name="T2" fmla="*/ 0 w 35"/>
                <a:gd name="T3" fmla="*/ 2 h 61"/>
                <a:gd name="T4" fmla="*/ 11 w 35"/>
                <a:gd name="T5" fmla="*/ 2 h 61"/>
                <a:gd name="T6" fmla="*/ 11 w 35"/>
                <a:gd name="T7" fmla="*/ 7 h 61"/>
                <a:gd name="T8" fmla="*/ 11 w 35"/>
                <a:gd name="T9" fmla="*/ 12 h 61"/>
                <a:gd name="T10" fmla="*/ 12 w 35"/>
                <a:gd name="T11" fmla="*/ 12 h 61"/>
                <a:gd name="T12" fmla="*/ 19 w 35"/>
                <a:gd name="T13" fmla="*/ 3 h 61"/>
                <a:gd name="T14" fmla="*/ 30 w 35"/>
                <a:gd name="T15" fmla="*/ 0 h 61"/>
                <a:gd name="T16" fmla="*/ 35 w 35"/>
                <a:gd name="T17" fmla="*/ 0 h 61"/>
                <a:gd name="T18" fmla="*/ 34 w 35"/>
                <a:gd name="T19" fmla="*/ 11 h 61"/>
                <a:gd name="T20" fmla="*/ 29 w 35"/>
                <a:gd name="T21" fmla="*/ 11 h 61"/>
                <a:gd name="T22" fmla="*/ 21 w 35"/>
                <a:gd name="T23" fmla="*/ 12 h 61"/>
                <a:gd name="T24" fmla="*/ 16 w 35"/>
                <a:gd name="T25" fmla="*/ 17 h 61"/>
                <a:gd name="T26" fmla="*/ 13 w 35"/>
                <a:gd name="T27" fmla="*/ 23 h 61"/>
                <a:gd name="T28" fmla="*/ 12 w 35"/>
                <a:gd name="T29" fmla="*/ 30 h 61"/>
                <a:gd name="T30" fmla="*/ 12 w 35"/>
                <a:gd name="T31" fmla="*/ 61 h 61"/>
                <a:gd name="T32" fmla="*/ 0 w 35"/>
                <a:gd name="T33" fmla="*/ 61 h 61"/>
                <a:gd name="T34" fmla="*/ 0 w 35"/>
                <a:gd name="T35" fmla="*/ 14 h 61"/>
                <a:gd name="T36" fmla="*/ 0 w 35"/>
                <a:gd name="T37" fmla="*/ 8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35" h="61">
                  <a:moveTo>
                    <a:pt x="0" y="8"/>
                  </a:moveTo>
                  <a:cubicBezTo>
                    <a:pt x="0" y="6"/>
                    <a:pt x="0" y="4"/>
                    <a:pt x="0" y="2"/>
                  </a:cubicBezTo>
                  <a:cubicBezTo>
                    <a:pt x="11" y="2"/>
                    <a:pt x="11" y="2"/>
                    <a:pt x="11" y="2"/>
                  </a:cubicBezTo>
                  <a:cubicBezTo>
                    <a:pt x="11" y="3"/>
                    <a:pt x="11" y="5"/>
                    <a:pt x="11" y="7"/>
                  </a:cubicBezTo>
                  <a:cubicBezTo>
                    <a:pt x="11" y="9"/>
                    <a:pt x="11" y="10"/>
                    <a:pt x="11" y="12"/>
                  </a:cubicBezTo>
                  <a:cubicBezTo>
                    <a:pt x="12" y="12"/>
                    <a:pt x="12" y="12"/>
                    <a:pt x="12" y="12"/>
                  </a:cubicBezTo>
                  <a:cubicBezTo>
                    <a:pt x="13" y="8"/>
                    <a:pt x="16" y="5"/>
                    <a:pt x="19" y="3"/>
                  </a:cubicBezTo>
                  <a:cubicBezTo>
                    <a:pt x="22" y="1"/>
                    <a:pt x="26" y="0"/>
                    <a:pt x="30" y="0"/>
                  </a:cubicBezTo>
                  <a:cubicBezTo>
                    <a:pt x="32" y="0"/>
                    <a:pt x="33" y="0"/>
                    <a:pt x="35" y="0"/>
                  </a:cubicBezTo>
                  <a:cubicBezTo>
                    <a:pt x="34" y="11"/>
                    <a:pt x="34" y="11"/>
                    <a:pt x="34" y="11"/>
                  </a:cubicBezTo>
                  <a:cubicBezTo>
                    <a:pt x="32" y="11"/>
                    <a:pt x="31" y="11"/>
                    <a:pt x="29" y="11"/>
                  </a:cubicBezTo>
                  <a:cubicBezTo>
                    <a:pt x="26" y="11"/>
                    <a:pt x="23" y="11"/>
                    <a:pt x="21" y="12"/>
                  </a:cubicBezTo>
                  <a:cubicBezTo>
                    <a:pt x="19" y="13"/>
                    <a:pt x="17" y="15"/>
                    <a:pt x="16" y="17"/>
                  </a:cubicBezTo>
                  <a:cubicBezTo>
                    <a:pt x="15" y="18"/>
                    <a:pt x="14" y="20"/>
                    <a:pt x="13" y="23"/>
                  </a:cubicBezTo>
                  <a:cubicBezTo>
                    <a:pt x="12" y="25"/>
                    <a:pt x="12" y="27"/>
                    <a:pt x="12" y="30"/>
                  </a:cubicBezTo>
                  <a:cubicBezTo>
                    <a:pt x="12" y="61"/>
                    <a:pt x="12" y="61"/>
                    <a:pt x="12" y="61"/>
                  </a:cubicBezTo>
                  <a:cubicBezTo>
                    <a:pt x="0" y="61"/>
                    <a:pt x="0" y="61"/>
                    <a:pt x="0" y="61"/>
                  </a:cubicBezTo>
                  <a:cubicBezTo>
                    <a:pt x="0" y="14"/>
                    <a:pt x="0" y="14"/>
                    <a:pt x="0" y="14"/>
                  </a:cubicBezTo>
                  <a:cubicBezTo>
                    <a:pt x="0" y="13"/>
                    <a:pt x="0" y="11"/>
                    <a:pt x="0" y="8"/>
                  </a:cubicBezTo>
                  <a:close/>
                </a:path>
              </a:pathLst>
            </a:custGeom>
            <a:solidFill>
              <a:srgbClr val="004A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8" name="Freeform 57"/>
            <p:cNvSpPr>
              <a:spLocks noEditPoints="1"/>
            </p:cNvSpPr>
            <p:nvPr userDrawn="1"/>
          </p:nvSpPr>
          <p:spPr bwMode="auto">
            <a:xfrm>
              <a:off x="11880851" y="-627063"/>
              <a:ext cx="225425" cy="236538"/>
            </a:xfrm>
            <a:custGeom>
              <a:avLst/>
              <a:gdLst>
                <a:gd name="T0" fmla="*/ 47 w 60"/>
                <a:gd name="T1" fmla="*/ 26 h 63"/>
                <a:gd name="T2" fmla="*/ 46 w 60"/>
                <a:gd name="T3" fmla="*/ 19 h 63"/>
                <a:gd name="T4" fmla="*/ 43 w 60"/>
                <a:gd name="T5" fmla="*/ 14 h 63"/>
                <a:gd name="T6" fmla="*/ 38 w 60"/>
                <a:gd name="T7" fmla="*/ 11 h 63"/>
                <a:gd name="T8" fmla="*/ 31 w 60"/>
                <a:gd name="T9" fmla="*/ 9 h 63"/>
                <a:gd name="T10" fmla="*/ 24 w 60"/>
                <a:gd name="T11" fmla="*/ 11 h 63"/>
                <a:gd name="T12" fmla="*/ 18 w 60"/>
                <a:gd name="T13" fmla="*/ 14 h 63"/>
                <a:gd name="T14" fmla="*/ 14 w 60"/>
                <a:gd name="T15" fmla="*/ 19 h 63"/>
                <a:gd name="T16" fmla="*/ 12 w 60"/>
                <a:gd name="T17" fmla="*/ 26 h 63"/>
                <a:gd name="T18" fmla="*/ 47 w 60"/>
                <a:gd name="T19" fmla="*/ 26 h 63"/>
                <a:gd name="T20" fmla="*/ 60 w 60"/>
                <a:gd name="T21" fmla="*/ 31 h 63"/>
                <a:gd name="T22" fmla="*/ 60 w 60"/>
                <a:gd name="T23" fmla="*/ 33 h 63"/>
                <a:gd name="T24" fmla="*/ 59 w 60"/>
                <a:gd name="T25" fmla="*/ 35 h 63"/>
                <a:gd name="T26" fmla="*/ 12 w 60"/>
                <a:gd name="T27" fmla="*/ 35 h 63"/>
                <a:gd name="T28" fmla="*/ 14 w 60"/>
                <a:gd name="T29" fmla="*/ 42 h 63"/>
                <a:gd name="T30" fmla="*/ 18 w 60"/>
                <a:gd name="T31" fmla="*/ 48 h 63"/>
                <a:gd name="T32" fmla="*/ 24 w 60"/>
                <a:gd name="T33" fmla="*/ 51 h 63"/>
                <a:gd name="T34" fmla="*/ 31 w 60"/>
                <a:gd name="T35" fmla="*/ 53 h 63"/>
                <a:gd name="T36" fmla="*/ 42 w 60"/>
                <a:gd name="T37" fmla="*/ 50 h 63"/>
                <a:gd name="T38" fmla="*/ 49 w 60"/>
                <a:gd name="T39" fmla="*/ 44 h 63"/>
                <a:gd name="T40" fmla="*/ 57 w 60"/>
                <a:gd name="T41" fmla="*/ 50 h 63"/>
                <a:gd name="T42" fmla="*/ 46 w 60"/>
                <a:gd name="T43" fmla="*/ 60 h 63"/>
                <a:gd name="T44" fmla="*/ 31 w 60"/>
                <a:gd name="T45" fmla="*/ 63 h 63"/>
                <a:gd name="T46" fmla="*/ 19 w 60"/>
                <a:gd name="T47" fmla="*/ 60 h 63"/>
                <a:gd name="T48" fmla="*/ 9 w 60"/>
                <a:gd name="T49" fmla="*/ 54 h 63"/>
                <a:gd name="T50" fmla="*/ 2 w 60"/>
                <a:gd name="T51" fmla="*/ 44 h 63"/>
                <a:gd name="T52" fmla="*/ 0 w 60"/>
                <a:gd name="T53" fmla="*/ 31 h 63"/>
                <a:gd name="T54" fmla="*/ 2 w 60"/>
                <a:gd name="T55" fmla="*/ 19 h 63"/>
                <a:gd name="T56" fmla="*/ 9 w 60"/>
                <a:gd name="T57" fmla="*/ 9 h 63"/>
                <a:gd name="T58" fmla="*/ 19 w 60"/>
                <a:gd name="T59" fmla="*/ 2 h 63"/>
                <a:gd name="T60" fmla="*/ 31 w 60"/>
                <a:gd name="T61" fmla="*/ 0 h 63"/>
                <a:gd name="T62" fmla="*/ 43 w 60"/>
                <a:gd name="T63" fmla="*/ 2 h 63"/>
                <a:gd name="T64" fmla="*/ 52 w 60"/>
                <a:gd name="T65" fmla="*/ 8 h 63"/>
                <a:gd name="T66" fmla="*/ 58 w 60"/>
                <a:gd name="T67" fmla="*/ 18 h 63"/>
                <a:gd name="T68" fmla="*/ 60 w 60"/>
                <a:gd name="T69" fmla="*/ 31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60" h="63">
                  <a:moveTo>
                    <a:pt x="47" y="26"/>
                  </a:moveTo>
                  <a:cubicBezTo>
                    <a:pt x="47" y="24"/>
                    <a:pt x="47" y="22"/>
                    <a:pt x="46" y="19"/>
                  </a:cubicBezTo>
                  <a:cubicBezTo>
                    <a:pt x="46" y="17"/>
                    <a:pt x="45" y="16"/>
                    <a:pt x="43" y="14"/>
                  </a:cubicBezTo>
                  <a:cubicBezTo>
                    <a:pt x="42" y="13"/>
                    <a:pt x="40" y="11"/>
                    <a:pt x="38" y="11"/>
                  </a:cubicBezTo>
                  <a:cubicBezTo>
                    <a:pt x="36" y="10"/>
                    <a:pt x="34" y="9"/>
                    <a:pt x="31" y="9"/>
                  </a:cubicBezTo>
                  <a:cubicBezTo>
                    <a:pt x="28" y="9"/>
                    <a:pt x="26" y="10"/>
                    <a:pt x="24" y="11"/>
                  </a:cubicBezTo>
                  <a:cubicBezTo>
                    <a:pt x="21" y="11"/>
                    <a:pt x="20" y="13"/>
                    <a:pt x="18" y="14"/>
                  </a:cubicBezTo>
                  <a:cubicBezTo>
                    <a:pt x="16" y="16"/>
                    <a:pt x="15" y="17"/>
                    <a:pt x="14" y="19"/>
                  </a:cubicBezTo>
                  <a:cubicBezTo>
                    <a:pt x="13" y="22"/>
                    <a:pt x="12" y="24"/>
                    <a:pt x="12" y="26"/>
                  </a:cubicBezTo>
                  <a:cubicBezTo>
                    <a:pt x="47" y="26"/>
                    <a:pt x="47" y="26"/>
                    <a:pt x="47" y="26"/>
                  </a:cubicBezTo>
                  <a:close/>
                  <a:moveTo>
                    <a:pt x="60" y="31"/>
                  </a:moveTo>
                  <a:cubicBezTo>
                    <a:pt x="60" y="32"/>
                    <a:pt x="60" y="32"/>
                    <a:pt x="60" y="33"/>
                  </a:cubicBezTo>
                  <a:cubicBezTo>
                    <a:pt x="60" y="34"/>
                    <a:pt x="59" y="34"/>
                    <a:pt x="59" y="35"/>
                  </a:cubicBezTo>
                  <a:cubicBezTo>
                    <a:pt x="12" y="35"/>
                    <a:pt x="12" y="35"/>
                    <a:pt x="12" y="35"/>
                  </a:cubicBezTo>
                  <a:cubicBezTo>
                    <a:pt x="12" y="37"/>
                    <a:pt x="13" y="40"/>
                    <a:pt x="14" y="42"/>
                  </a:cubicBezTo>
                  <a:cubicBezTo>
                    <a:pt x="15" y="44"/>
                    <a:pt x="16" y="46"/>
                    <a:pt x="18" y="48"/>
                  </a:cubicBezTo>
                  <a:cubicBezTo>
                    <a:pt x="20" y="49"/>
                    <a:pt x="22" y="51"/>
                    <a:pt x="24" y="51"/>
                  </a:cubicBezTo>
                  <a:cubicBezTo>
                    <a:pt x="26" y="52"/>
                    <a:pt x="29" y="53"/>
                    <a:pt x="31" y="53"/>
                  </a:cubicBezTo>
                  <a:cubicBezTo>
                    <a:pt x="35" y="53"/>
                    <a:pt x="39" y="52"/>
                    <a:pt x="42" y="50"/>
                  </a:cubicBezTo>
                  <a:cubicBezTo>
                    <a:pt x="45" y="48"/>
                    <a:pt x="47" y="46"/>
                    <a:pt x="49" y="44"/>
                  </a:cubicBezTo>
                  <a:cubicBezTo>
                    <a:pt x="57" y="50"/>
                    <a:pt x="57" y="50"/>
                    <a:pt x="57" y="50"/>
                  </a:cubicBezTo>
                  <a:cubicBezTo>
                    <a:pt x="54" y="55"/>
                    <a:pt x="50" y="58"/>
                    <a:pt x="46" y="60"/>
                  </a:cubicBezTo>
                  <a:cubicBezTo>
                    <a:pt x="41" y="62"/>
                    <a:pt x="37" y="63"/>
                    <a:pt x="31" y="63"/>
                  </a:cubicBezTo>
                  <a:cubicBezTo>
                    <a:pt x="27" y="63"/>
                    <a:pt x="23" y="62"/>
                    <a:pt x="19" y="60"/>
                  </a:cubicBezTo>
                  <a:cubicBezTo>
                    <a:pt x="15" y="59"/>
                    <a:pt x="12" y="57"/>
                    <a:pt x="9" y="54"/>
                  </a:cubicBezTo>
                  <a:cubicBezTo>
                    <a:pt x="6" y="51"/>
                    <a:pt x="4" y="48"/>
                    <a:pt x="2" y="44"/>
                  </a:cubicBezTo>
                  <a:cubicBezTo>
                    <a:pt x="1" y="40"/>
                    <a:pt x="0" y="36"/>
                    <a:pt x="0" y="31"/>
                  </a:cubicBezTo>
                  <a:cubicBezTo>
                    <a:pt x="0" y="27"/>
                    <a:pt x="1" y="23"/>
                    <a:pt x="2" y="19"/>
                  </a:cubicBezTo>
                  <a:cubicBezTo>
                    <a:pt x="4" y="15"/>
                    <a:pt x="6" y="12"/>
                    <a:pt x="9" y="9"/>
                  </a:cubicBezTo>
                  <a:cubicBezTo>
                    <a:pt x="12" y="6"/>
                    <a:pt x="15" y="4"/>
                    <a:pt x="19" y="2"/>
                  </a:cubicBezTo>
                  <a:cubicBezTo>
                    <a:pt x="22" y="1"/>
                    <a:pt x="26" y="0"/>
                    <a:pt x="31" y="0"/>
                  </a:cubicBezTo>
                  <a:cubicBezTo>
                    <a:pt x="35" y="0"/>
                    <a:pt x="39" y="1"/>
                    <a:pt x="43" y="2"/>
                  </a:cubicBezTo>
                  <a:cubicBezTo>
                    <a:pt x="46" y="4"/>
                    <a:pt x="49" y="6"/>
                    <a:pt x="52" y="8"/>
                  </a:cubicBezTo>
                  <a:cubicBezTo>
                    <a:pt x="54" y="11"/>
                    <a:pt x="56" y="14"/>
                    <a:pt x="58" y="18"/>
                  </a:cubicBezTo>
                  <a:cubicBezTo>
                    <a:pt x="59" y="22"/>
                    <a:pt x="60" y="26"/>
                    <a:pt x="60" y="31"/>
                  </a:cubicBezTo>
                  <a:close/>
                </a:path>
              </a:pathLst>
            </a:custGeom>
            <a:solidFill>
              <a:srgbClr val="004A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9" name="Freeform 58"/>
            <p:cNvSpPr>
              <a:spLocks/>
            </p:cNvSpPr>
            <p:nvPr userDrawn="1"/>
          </p:nvSpPr>
          <p:spPr bwMode="auto">
            <a:xfrm>
              <a:off x="12260263" y="-627063"/>
              <a:ext cx="198438" cy="228600"/>
            </a:xfrm>
            <a:custGeom>
              <a:avLst/>
              <a:gdLst>
                <a:gd name="T0" fmla="*/ 11 w 53"/>
                <a:gd name="T1" fmla="*/ 2 h 61"/>
                <a:gd name="T2" fmla="*/ 11 w 53"/>
                <a:gd name="T3" fmla="*/ 7 h 61"/>
                <a:gd name="T4" fmla="*/ 11 w 53"/>
                <a:gd name="T5" fmla="*/ 11 h 61"/>
                <a:gd name="T6" fmla="*/ 12 w 53"/>
                <a:gd name="T7" fmla="*/ 11 h 61"/>
                <a:gd name="T8" fmla="*/ 15 w 53"/>
                <a:gd name="T9" fmla="*/ 7 h 61"/>
                <a:gd name="T10" fmla="*/ 19 w 53"/>
                <a:gd name="T11" fmla="*/ 3 h 61"/>
                <a:gd name="T12" fmla="*/ 25 w 53"/>
                <a:gd name="T13" fmla="*/ 1 h 61"/>
                <a:gd name="T14" fmla="*/ 31 w 53"/>
                <a:gd name="T15" fmla="*/ 0 h 61"/>
                <a:gd name="T16" fmla="*/ 41 w 53"/>
                <a:gd name="T17" fmla="*/ 2 h 61"/>
                <a:gd name="T18" fmla="*/ 48 w 53"/>
                <a:gd name="T19" fmla="*/ 7 h 61"/>
                <a:gd name="T20" fmla="*/ 52 w 53"/>
                <a:gd name="T21" fmla="*/ 15 h 61"/>
                <a:gd name="T22" fmla="*/ 53 w 53"/>
                <a:gd name="T23" fmla="*/ 24 h 61"/>
                <a:gd name="T24" fmla="*/ 53 w 53"/>
                <a:gd name="T25" fmla="*/ 61 h 61"/>
                <a:gd name="T26" fmla="*/ 41 w 53"/>
                <a:gd name="T27" fmla="*/ 61 h 61"/>
                <a:gd name="T28" fmla="*/ 41 w 53"/>
                <a:gd name="T29" fmla="*/ 28 h 61"/>
                <a:gd name="T30" fmla="*/ 41 w 53"/>
                <a:gd name="T31" fmla="*/ 21 h 61"/>
                <a:gd name="T32" fmla="*/ 39 w 53"/>
                <a:gd name="T33" fmla="*/ 15 h 61"/>
                <a:gd name="T34" fmla="*/ 35 w 53"/>
                <a:gd name="T35" fmla="*/ 11 h 61"/>
                <a:gd name="T36" fmla="*/ 28 w 53"/>
                <a:gd name="T37" fmla="*/ 10 h 61"/>
                <a:gd name="T38" fmla="*/ 16 w 53"/>
                <a:gd name="T39" fmla="*/ 15 h 61"/>
                <a:gd name="T40" fmla="*/ 12 w 53"/>
                <a:gd name="T41" fmla="*/ 29 h 61"/>
                <a:gd name="T42" fmla="*/ 12 w 53"/>
                <a:gd name="T43" fmla="*/ 61 h 61"/>
                <a:gd name="T44" fmla="*/ 0 w 53"/>
                <a:gd name="T45" fmla="*/ 61 h 61"/>
                <a:gd name="T46" fmla="*/ 0 w 53"/>
                <a:gd name="T47" fmla="*/ 14 h 61"/>
                <a:gd name="T48" fmla="*/ 0 w 53"/>
                <a:gd name="T49" fmla="*/ 8 h 61"/>
                <a:gd name="T50" fmla="*/ 0 w 53"/>
                <a:gd name="T51" fmla="*/ 2 h 61"/>
                <a:gd name="T52" fmla="*/ 11 w 53"/>
                <a:gd name="T53" fmla="*/ 2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53" h="61">
                  <a:moveTo>
                    <a:pt x="11" y="2"/>
                  </a:moveTo>
                  <a:cubicBezTo>
                    <a:pt x="11" y="3"/>
                    <a:pt x="11" y="5"/>
                    <a:pt x="11" y="7"/>
                  </a:cubicBezTo>
                  <a:cubicBezTo>
                    <a:pt x="11" y="9"/>
                    <a:pt x="11" y="10"/>
                    <a:pt x="11" y="11"/>
                  </a:cubicBezTo>
                  <a:cubicBezTo>
                    <a:pt x="12" y="11"/>
                    <a:pt x="12" y="11"/>
                    <a:pt x="12" y="11"/>
                  </a:cubicBezTo>
                  <a:cubicBezTo>
                    <a:pt x="12" y="10"/>
                    <a:pt x="14" y="8"/>
                    <a:pt x="15" y="7"/>
                  </a:cubicBezTo>
                  <a:cubicBezTo>
                    <a:pt x="16" y="6"/>
                    <a:pt x="18" y="4"/>
                    <a:pt x="19" y="3"/>
                  </a:cubicBezTo>
                  <a:cubicBezTo>
                    <a:pt x="21" y="2"/>
                    <a:pt x="23" y="1"/>
                    <a:pt x="25" y="1"/>
                  </a:cubicBezTo>
                  <a:cubicBezTo>
                    <a:pt x="27" y="0"/>
                    <a:pt x="29" y="0"/>
                    <a:pt x="31" y="0"/>
                  </a:cubicBezTo>
                  <a:cubicBezTo>
                    <a:pt x="35" y="0"/>
                    <a:pt x="38" y="1"/>
                    <a:pt x="41" y="2"/>
                  </a:cubicBezTo>
                  <a:cubicBezTo>
                    <a:pt x="44" y="3"/>
                    <a:pt x="46" y="5"/>
                    <a:pt x="48" y="7"/>
                  </a:cubicBezTo>
                  <a:cubicBezTo>
                    <a:pt x="50" y="9"/>
                    <a:pt x="51" y="12"/>
                    <a:pt x="52" y="15"/>
                  </a:cubicBezTo>
                  <a:cubicBezTo>
                    <a:pt x="53" y="18"/>
                    <a:pt x="53" y="21"/>
                    <a:pt x="53" y="24"/>
                  </a:cubicBezTo>
                  <a:cubicBezTo>
                    <a:pt x="53" y="61"/>
                    <a:pt x="53" y="61"/>
                    <a:pt x="53" y="61"/>
                  </a:cubicBezTo>
                  <a:cubicBezTo>
                    <a:pt x="41" y="61"/>
                    <a:pt x="41" y="61"/>
                    <a:pt x="41" y="61"/>
                  </a:cubicBezTo>
                  <a:cubicBezTo>
                    <a:pt x="41" y="28"/>
                    <a:pt x="41" y="28"/>
                    <a:pt x="41" y="28"/>
                  </a:cubicBezTo>
                  <a:cubicBezTo>
                    <a:pt x="41" y="26"/>
                    <a:pt x="41" y="23"/>
                    <a:pt x="41" y="21"/>
                  </a:cubicBezTo>
                  <a:cubicBezTo>
                    <a:pt x="41" y="19"/>
                    <a:pt x="40" y="17"/>
                    <a:pt x="39" y="15"/>
                  </a:cubicBezTo>
                  <a:cubicBezTo>
                    <a:pt x="38" y="14"/>
                    <a:pt x="36" y="12"/>
                    <a:pt x="35" y="11"/>
                  </a:cubicBezTo>
                  <a:cubicBezTo>
                    <a:pt x="33" y="10"/>
                    <a:pt x="31" y="10"/>
                    <a:pt x="28" y="10"/>
                  </a:cubicBezTo>
                  <a:cubicBezTo>
                    <a:pt x="23" y="10"/>
                    <a:pt x="19" y="12"/>
                    <a:pt x="16" y="15"/>
                  </a:cubicBezTo>
                  <a:cubicBezTo>
                    <a:pt x="13" y="19"/>
                    <a:pt x="12" y="24"/>
                    <a:pt x="12" y="29"/>
                  </a:cubicBezTo>
                  <a:cubicBezTo>
                    <a:pt x="12" y="61"/>
                    <a:pt x="12" y="61"/>
                    <a:pt x="12" y="61"/>
                  </a:cubicBezTo>
                  <a:cubicBezTo>
                    <a:pt x="0" y="61"/>
                    <a:pt x="0" y="61"/>
                    <a:pt x="0" y="61"/>
                  </a:cubicBezTo>
                  <a:cubicBezTo>
                    <a:pt x="0" y="14"/>
                    <a:pt x="0" y="14"/>
                    <a:pt x="0" y="14"/>
                  </a:cubicBezTo>
                  <a:cubicBezTo>
                    <a:pt x="0" y="13"/>
                    <a:pt x="0" y="11"/>
                    <a:pt x="0" y="8"/>
                  </a:cubicBezTo>
                  <a:cubicBezTo>
                    <a:pt x="0" y="6"/>
                    <a:pt x="0" y="4"/>
                    <a:pt x="0" y="2"/>
                  </a:cubicBezTo>
                  <a:cubicBezTo>
                    <a:pt x="11" y="2"/>
                    <a:pt x="11" y="2"/>
                    <a:pt x="11" y="2"/>
                  </a:cubicBezTo>
                  <a:close/>
                </a:path>
              </a:pathLst>
            </a:custGeom>
            <a:solidFill>
              <a:srgbClr val="004A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0" name="Freeform 59"/>
            <p:cNvSpPr>
              <a:spLocks noEditPoints="1"/>
            </p:cNvSpPr>
            <p:nvPr userDrawn="1"/>
          </p:nvSpPr>
          <p:spPr bwMode="auto">
            <a:xfrm>
              <a:off x="12507913" y="-627063"/>
              <a:ext cx="239713" cy="236538"/>
            </a:xfrm>
            <a:custGeom>
              <a:avLst/>
              <a:gdLst>
                <a:gd name="T0" fmla="*/ 52 w 64"/>
                <a:gd name="T1" fmla="*/ 31 h 63"/>
                <a:gd name="T2" fmla="*/ 51 w 64"/>
                <a:gd name="T3" fmla="*/ 23 h 63"/>
                <a:gd name="T4" fmla="*/ 47 w 64"/>
                <a:gd name="T5" fmla="*/ 16 h 63"/>
                <a:gd name="T6" fmla="*/ 41 w 64"/>
                <a:gd name="T7" fmla="*/ 12 h 63"/>
                <a:gd name="T8" fmla="*/ 32 w 64"/>
                <a:gd name="T9" fmla="*/ 10 h 63"/>
                <a:gd name="T10" fmla="*/ 24 w 64"/>
                <a:gd name="T11" fmla="*/ 12 h 63"/>
                <a:gd name="T12" fmla="*/ 18 w 64"/>
                <a:gd name="T13" fmla="*/ 16 h 63"/>
                <a:gd name="T14" fmla="*/ 14 w 64"/>
                <a:gd name="T15" fmla="*/ 23 h 63"/>
                <a:gd name="T16" fmla="*/ 12 w 64"/>
                <a:gd name="T17" fmla="*/ 31 h 63"/>
                <a:gd name="T18" fmla="*/ 14 w 64"/>
                <a:gd name="T19" fmla="*/ 39 h 63"/>
                <a:gd name="T20" fmla="*/ 18 w 64"/>
                <a:gd name="T21" fmla="*/ 46 h 63"/>
                <a:gd name="T22" fmla="*/ 24 w 64"/>
                <a:gd name="T23" fmla="*/ 51 h 63"/>
                <a:gd name="T24" fmla="*/ 32 w 64"/>
                <a:gd name="T25" fmla="*/ 53 h 63"/>
                <a:gd name="T26" fmla="*/ 41 w 64"/>
                <a:gd name="T27" fmla="*/ 51 h 63"/>
                <a:gd name="T28" fmla="*/ 47 w 64"/>
                <a:gd name="T29" fmla="*/ 46 h 63"/>
                <a:gd name="T30" fmla="*/ 51 w 64"/>
                <a:gd name="T31" fmla="*/ 39 h 63"/>
                <a:gd name="T32" fmla="*/ 52 w 64"/>
                <a:gd name="T33" fmla="*/ 31 h 63"/>
                <a:gd name="T34" fmla="*/ 64 w 64"/>
                <a:gd name="T35" fmla="*/ 31 h 63"/>
                <a:gd name="T36" fmla="*/ 62 w 64"/>
                <a:gd name="T37" fmla="*/ 44 h 63"/>
                <a:gd name="T38" fmla="*/ 55 w 64"/>
                <a:gd name="T39" fmla="*/ 54 h 63"/>
                <a:gd name="T40" fmla="*/ 45 w 64"/>
                <a:gd name="T41" fmla="*/ 60 h 63"/>
                <a:gd name="T42" fmla="*/ 32 w 64"/>
                <a:gd name="T43" fmla="*/ 63 h 63"/>
                <a:gd name="T44" fmla="*/ 20 w 64"/>
                <a:gd name="T45" fmla="*/ 60 h 63"/>
                <a:gd name="T46" fmla="*/ 9 w 64"/>
                <a:gd name="T47" fmla="*/ 54 h 63"/>
                <a:gd name="T48" fmla="*/ 3 w 64"/>
                <a:gd name="T49" fmla="*/ 44 h 63"/>
                <a:gd name="T50" fmla="*/ 0 w 64"/>
                <a:gd name="T51" fmla="*/ 31 h 63"/>
                <a:gd name="T52" fmla="*/ 3 w 64"/>
                <a:gd name="T53" fmla="*/ 19 h 63"/>
                <a:gd name="T54" fmla="*/ 9 w 64"/>
                <a:gd name="T55" fmla="*/ 9 h 63"/>
                <a:gd name="T56" fmla="*/ 20 w 64"/>
                <a:gd name="T57" fmla="*/ 2 h 63"/>
                <a:gd name="T58" fmla="*/ 32 w 64"/>
                <a:gd name="T59" fmla="*/ 0 h 63"/>
                <a:gd name="T60" fmla="*/ 45 w 64"/>
                <a:gd name="T61" fmla="*/ 2 h 63"/>
                <a:gd name="T62" fmla="*/ 55 w 64"/>
                <a:gd name="T63" fmla="*/ 9 h 63"/>
                <a:gd name="T64" fmla="*/ 62 w 64"/>
                <a:gd name="T65" fmla="*/ 19 h 63"/>
                <a:gd name="T66" fmla="*/ 64 w 64"/>
                <a:gd name="T67" fmla="*/ 31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64" h="63">
                  <a:moveTo>
                    <a:pt x="52" y="31"/>
                  </a:moveTo>
                  <a:cubicBezTo>
                    <a:pt x="52" y="28"/>
                    <a:pt x="52" y="26"/>
                    <a:pt x="51" y="23"/>
                  </a:cubicBezTo>
                  <a:cubicBezTo>
                    <a:pt x="50" y="21"/>
                    <a:pt x="49" y="18"/>
                    <a:pt x="47" y="16"/>
                  </a:cubicBezTo>
                  <a:cubicBezTo>
                    <a:pt x="45" y="14"/>
                    <a:pt x="43" y="13"/>
                    <a:pt x="41" y="12"/>
                  </a:cubicBezTo>
                  <a:cubicBezTo>
                    <a:pt x="38" y="10"/>
                    <a:pt x="35" y="10"/>
                    <a:pt x="32" y="10"/>
                  </a:cubicBezTo>
                  <a:cubicBezTo>
                    <a:pt x="29" y="10"/>
                    <a:pt x="26" y="10"/>
                    <a:pt x="24" y="12"/>
                  </a:cubicBezTo>
                  <a:cubicBezTo>
                    <a:pt x="21" y="13"/>
                    <a:pt x="19" y="14"/>
                    <a:pt x="18" y="16"/>
                  </a:cubicBezTo>
                  <a:cubicBezTo>
                    <a:pt x="16" y="18"/>
                    <a:pt x="15" y="21"/>
                    <a:pt x="14" y="23"/>
                  </a:cubicBezTo>
                  <a:cubicBezTo>
                    <a:pt x="13" y="26"/>
                    <a:pt x="12" y="28"/>
                    <a:pt x="12" y="31"/>
                  </a:cubicBezTo>
                  <a:cubicBezTo>
                    <a:pt x="12" y="34"/>
                    <a:pt x="13" y="37"/>
                    <a:pt x="14" y="39"/>
                  </a:cubicBezTo>
                  <a:cubicBezTo>
                    <a:pt x="15" y="42"/>
                    <a:pt x="16" y="44"/>
                    <a:pt x="18" y="46"/>
                  </a:cubicBezTo>
                  <a:cubicBezTo>
                    <a:pt x="19" y="48"/>
                    <a:pt x="21" y="50"/>
                    <a:pt x="24" y="51"/>
                  </a:cubicBezTo>
                  <a:cubicBezTo>
                    <a:pt x="26" y="52"/>
                    <a:pt x="29" y="53"/>
                    <a:pt x="32" y="53"/>
                  </a:cubicBezTo>
                  <a:cubicBezTo>
                    <a:pt x="35" y="53"/>
                    <a:pt x="38" y="52"/>
                    <a:pt x="41" y="51"/>
                  </a:cubicBezTo>
                  <a:cubicBezTo>
                    <a:pt x="43" y="50"/>
                    <a:pt x="45" y="48"/>
                    <a:pt x="47" y="46"/>
                  </a:cubicBezTo>
                  <a:cubicBezTo>
                    <a:pt x="49" y="44"/>
                    <a:pt x="50" y="42"/>
                    <a:pt x="51" y="39"/>
                  </a:cubicBezTo>
                  <a:cubicBezTo>
                    <a:pt x="52" y="37"/>
                    <a:pt x="52" y="34"/>
                    <a:pt x="52" y="31"/>
                  </a:cubicBezTo>
                  <a:close/>
                  <a:moveTo>
                    <a:pt x="64" y="31"/>
                  </a:moveTo>
                  <a:cubicBezTo>
                    <a:pt x="64" y="36"/>
                    <a:pt x="64" y="40"/>
                    <a:pt x="62" y="44"/>
                  </a:cubicBezTo>
                  <a:cubicBezTo>
                    <a:pt x="60" y="48"/>
                    <a:pt x="58" y="51"/>
                    <a:pt x="55" y="54"/>
                  </a:cubicBezTo>
                  <a:cubicBezTo>
                    <a:pt x="52" y="57"/>
                    <a:pt x="49" y="59"/>
                    <a:pt x="45" y="60"/>
                  </a:cubicBezTo>
                  <a:cubicBezTo>
                    <a:pt x="41" y="62"/>
                    <a:pt x="37" y="63"/>
                    <a:pt x="32" y="63"/>
                  </a:cubicBezTo>
                  <a:cubicBezTo>
                    <a:pt x="28" y="63"/>
                    <a:pt x="24" y="62"/>
                    <a:pt x="20" y="60"/>
                  </a:cubicBezTo>
                  <a:cubicBezTo>
                    <a:pt x="16" y="59"/>
                    <a:pt x="12" y="57"/>
                    <a:pt x="9" y="54"/>
                  </a:cubicBezTo>
                  <a:cubicBezTo>
                    <a:pt x="7" y="51"/>
                    <a:pt x="4" y="48"/>
                    <a:pt x="3" y="44"/>
                  </a:cubicBezTo>
                  <a:cubicBezTo>
                    <a:pt x="1" y="40"/>
                    <a:pt x="0" y="36"/>
                    <a:pt x="0" y="31"/>
                  </a:cubicBezTo>
                  <a:cubicBezTo>
                    <a:pt x="0" y="27"/>
                    <a:pt x="1" y="22"/>
                    <a:pt x="3" y="19"/>
                  </a:cubicBezTo>
                  <a:cubicBezTo>
                    <a:pt x="4" y="15"/>
                    <a:pt x="7" y="12"/>
                    <a:pt x="9" y="9"/>
                  </a:cubicBezTo>
                  <a:cubicBezTo>
                    <a:pt x="12" y="6"/>
                    <a:pt x="16" y="4"/>
                    <a:pt x="20" y="2"/>
                  </a:cubicBezTo>
                  <a:cubicBezTo>
                    <a:pt x="24" y="1"/>
                    <a:pt x="28" y="0"/>
                    <a:pt x="32" y="0"/>
                  </a:cubicBezTo>
                  <a:cubicBezTo>
                    <a:pt x="37" y="0"/>
                    <a:pt x="41" y="1"/>
                    <a:pt x="45" y="2"/>
                  </a:cubicBezTo>
                  <a:cubicBezTo>
                    <a:pt x="49" y="4"/>
                    <a:pt x="52" y="6"/>
                    <a:pt x="55" y="9"/>
                  </a:cubicBezTo>
                  <a:cubicBezTo>
                    <a:pt x="58" y="12"/>
                    <a:pt x="60" y="15"/>
                    <a:pt x="62" y="19"/>
                  </a:cubicBezTo>
                  <a:cubicBezTo>
                    <a:pt x="64" y="22"/>
                    <a:pt x="64" y="27"/>
                    <a:pt x="64" y="31"/>
                  </a:cubicBezTo>
                  <a:close/>
                </a:path>
              </a:pathLst>
            </a:custGeom>
            <a:solidFill>
              <a:srgbClr val="004A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1" name="Freeform 60"/>
            <p:cNvSpPr>
              <a:spLocks/>
            </p:cNvSpPr>
            <p:nvPr userDrawn="1"/>
          </p:nvSpPr>
          <p:spPr bwMode="auto">
            <a:xfrm>
              <a:off x="12777788" y="-620713"/>
              <a:ext cx="349250" cy="222250"/>
            </a:xfrm>
            <a:custGeom>
              <a:avLst/>
              <a:gdLst>
                <a:gd name="T0" fmla="*/ 31 w 220"/>
                <a:gd name="T1" fmla="*/ 0 h 140"/>
                <a:gd name="T2" fmla="*/ 62 w 220"/>
                <a:gd name="T3" fmla="*/ 107 h 140"/>
                <a:gd name="T4" fmla="*/ 62 w 220"/>
                <a:gd name="T5" fmla="*/ 107 h 140"/>
                <a:gd name="T6" fmla="*/ 95 w 220"/>
                <a:gd name="T7" fmla="*/ 0 h 140"/>
                <a:gd name="T8" fmla="*/ 126 w 220"/>
                <a:gd name="T9" fmla="*/ 0 h 140"/>
                <a:gd name="T10" fmla="*/ 159 w 220"/>
                <a:gd name="T11" fmla="*/ 107 h 140"/>
                <a:gd name="T12" fmla="*/ 161 w 220"/>
                <a:gd name="T13" fmla="*/ 107 h 140"/>
                <a:gd name="T14" fmla="*/ 192 w 220"/>
                <a:gd name="T15" fmla="*/ 0 h 140"/>
                <a:gd name="T16" fmla="*/ 220 w 220"/>
                <a:gd name="T17" fmla="*/ 0 h 140"/>
                <a:gd name="T18" fmla="*/ 175 w 220"/>
                <a:gd name="T19" fmla="*/ 140 h 140"/>
                <a:gd name="T20" fmla="*/ 145 w 220"/>
                <a:gd name="T21" fmla="*/ 140 h 140"/>
                <a:gd name="T22" fmla="*/ 111 w 220"/>
                <a:gd name="T23" fmla="*/ 34 h 140"/>
                <a:gd name="T24" fmla="*/ 109 w 220"/>
                <a:gd name="T25" fmla="*/ 34 h 140"/>
                <a:gd name="T26" fmla="*/ 76 w 220"/>
                <a:gd name="T27" fmla="*/ 140 h 140"/>
                <a:gd name="T28" fmla="*/ 48 w 220"/>
                <a:gd name="T29" fmla="*/ 140 h 140"/>
                <a:gd name="T30" fmla="*/ 0 w 220"/>
                <a:gd name="T31" fmla="*/ 0 h 140"/>
                <a:gd name="T32" fmla="*/ 31 w 220"/>
                <a:gd name="T33" fmla="*/ 0 h 140"/>
                <a:gd name="T34" fmla="*/ 31 w 220"/>
                <a:gd name="T35" fmla="*/ 0 h 1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20" h="140">
                  <a:moveTo>
                    <a:pt x="31" y="0"/>
                  </a:moveTo>
                  <a:lnTo>
                    <a:pt x="62" y="107"/>
                  </a:lnTo>
                  <a:lnTo>
                    <a:pt x="62" y="107"/>
                  </a:lnTo>
                  <a:lnTo>
                    <a:pt x="95" y="0"/>
                  </a:lnTo>
                  <a:lnTo>
                    <a:pt x="126" y="0"/>
                  </a:lnTo>
                  <a:lnTo>
                    <a:pt x="159" y="107"/>
                  </a:lnTo>
                  <a:lnTo>
                    <a:pt x="161" y="107"/>
                  </a:lnTo>
                  <a:lnTo>
                    <a:pt x="192" y="0"/>
                  </a:lnTo>
                  <a:lnTo>
                    <a:pt x="220" y="0"/>
                  </a:lnTo>
                  <a:lnTo>
                    <a:pt x="175" y="140"/>
                  </a:lnTo>
                  <a:lnTo>
                    <a:pt x="145" y="140"/>
                  </a:lnTo>
                  <a:lnTo>
                    <a:pt x="111" y="34"/>
                  </a:lnTo>
                  <a:lnTo>
                    <a:pt x="109" y="34"/>
                  </a:lnTo>
                  <a:lnTo>
                    <a:pt x="76" y="140"/>
                  </a:lnTo>
                  <a:lnTo>
                    <a:pt x="48" y="140"/>
                  </a:lnTo>
                  <a:lnTo>
                    <a:pt x="0" y="0"/>
                  </a:lnTo>
                  <a:lnTo>
                    <a:pt x="31" y="0"/>
                  </a:lnTo>
                  <a:lnTo>
                    <a:pt x="31" y="0"/>
                  </a:lnTo>
                  <a:close/>
                </a:path>
              </a:pathLst>
            </a:custGeom>
            <a:solidFill>
              <a:srgbClr val="004A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91150287"/>
      </p:ext>
    </p:extLst>
  </p:cSld>
  <p:clrMap bg1="lt1" tx1="dk1" bg2="lt2" tx2="dk2" accent1="accent1" accent2="accent2" accent3="accent3" accent4="accent4" accent5="accent5" accent6="accent6" hlink="hlink" folHlink="folHlink"/>
  <p:hf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399926" y="329698"/>
            <a:ext cx="3783110" cy="418910"/>
          </a:xfrm>
          <a:prstGeom prst="rect">
            <a:avLst/>
          </a:prstGeom>
        </p:spPr>
        <p:txBody>
          <a:bodyPr vert="horz" lIns="93324" tIns="46662" rIns="93324" bIns="46662" rtlCol="0"/>
          <a:lstStyle>
            <a:lvl1pPr algn="l">
              <a:defRPr sz="12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9928" y="820413"/>
            <a:ext cx="3043343" cy="251346"/>
          </a:xfrm>
          <a:prstGeom prst="rect">
            <a:avLst/>
          </a:prstGeom>
        </p:spPr>
        <p:txBody>
          <a:bodyPr vert="horz" lIns="93324" tIns="46662" rIns="93324" bIns="46662" rtlCol="0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fld id="{29C70E8E-131E-4657-A195-2844EFBAE789}" type="datetimeFigureOut">
              <a:rPr lang="en-US" smtClean="0"/>
              <a:pPr/>
              <a:t>4/16/2019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911600" y="7061200"/>
            <a:ext cx="2687638" cy="15128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324" tIns="46662" rIns="93324" bIns="46662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396415" y="1314911"/>
            <a:ext cx="6230270" cy="5259642"/>
          </a:xfrm>
          <a:prstGeom prst="rect">
            <a:avLst/>
          </a:prstGeom>
        </p:spPr>
        <p:txBody>
          <a:bodyPr vert="horz" lIns="93324" tIns="46662" rIns="93324" bIns="46662" rtlCol="0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806331" y="8780243"/>
            <a:ext cx="927049" cy="251346"/>
          </a:xfrm>
          <a:prstGeom prst="rect">
            <a:avLst/>
          </a:prstGeom>
        </p:spPr>
        <p:txBody>
          <a:bodyPr vert="horz" lIns="93324" tIns="46662" rIns="93324" bIns="46662" rtlCol="0" anchor="b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CA61E296-9532-40C3-9174-581AD2B7748B}" type="slidenum">
              <a:rPr lang="en-US" smtClean="0"/>
              <a:pPr/>
              <a:t>‹Nr.›</a:t>
            </a:fld>
            <a:endParaRPr lang="en-US" dirty="0"/>
          </a:p>
        </p:txBody>
      </p:sp>
      <p:grpSp>
        <p:nvGrpSpPr>
          <p:cNvPr id="15" name="Group 14"/>
          <p:cNvGrpSpPr/>
          <p:nvPr/>
        </p:nvGrpSpPr>
        <p:grpSpPr>
          <a:xfrm>
            <a:off x="5325790" y="285481"/>
            <a:ext cx="1328988" cy="362143"/>
            <a:chOff x="6113463" y="-755650"/>
            <a:chExt cx="7013575" cy="1922462"/>
          </a:xfrm>
        </p:grpSpPr>
        <p:sp>
          <p:nvSpPr>
            <p:cNvPr id="16" name="Freeform 15"/>
            <p:cNvSpPr>
              <a:spLocks noEditPoints="1"/>
            </p:cNvSpPr>
            <p:nvPr userDrawn="1"/>
          </p:nvSpPr>
          <p:spPr bwMode="auto">
            <a:xfrm>
              <a:off x="8504238" y="-80963"/>
              <a:ext cx="1154113" cy="1247775"/>
            </a:xfrm>
            <a:custGeom>
              <a:avLst/>
              <a:gdLst>
                <a:gd name="T0" fmla="*/ 213 w 307"/>
                <a:gd name="T1" fmla="*/ 252 h 331"/>
                <a:gd name="T2" fmla="*/ 200 w 307"/>
                <a:gd name="T3" fmla="*/ 228 h 331"/>
                <a:gd name="T4" fmla="*/ 176 w 307"/>
                <a:gd name="T5" fmla="*/ 220 h 331"/>
                <a:gd name="T6" fmla="*/ 169 w 307"/>
                <a:gd name="T7" fmla="*/ 244 h 331"/>
                <a:gd name="T8" fmla="*/ 180 w 307"/>
                <a:gd name="T9" fmla="*/ 266 h 331"/>
                <a:gd name="T10" fmla="*/ 180 w 307"/>
                <a:gd name="T11" fmla="*/ 266 h 331"/>
                <a:gd name="T12" fmla="*/ 160 w 307"/>
                <a:gd name="T13" fmla="*/ 268 h 331"/>
                <a:gd name="T14" fmla="*/ 40 w 307"/>
                <a:gd name="T15" fmla="*/ 160 h 331"/>
                <a:gd name="T16" fmla="*/ 148 w 307"/>
                <a:gd name="T17" fmla="*/ 39 h 331"/>
                <a:gd name="T18" fmla="*/ 269 w 307"/>
                <a:gd name="T19" fmla="*/ 148 h 331"/>
                <a:gd name="T20" fmla="*/ 213 w 307"/>
                <a:gd name="T21" fmla="*/ 252 h 331"/>
                <a:gd name="T22" fmla="*/ 146 w 307"/>
                <a:gd name="T23" fmla="*/ 4 h 331"/>
                <a:gd name="T24" fmla="*/ 4 w 307"/>
                <a:gd name="T25" fmla="*/ 162 h 331"/>
                <a:gd name="T26" fmla="*/ 162 w 307"/>
                <a:gd name="T27" fmla="*/ 304 h 331"/>
                <a:gd name="T28" fmla="*/ 197 w 307"/>
                <a:gd name="T29" fmla="*/ 298 h 331"/>
                <a:gd name="T30" fmla="*/ 197 w 307"/>
                <a:gd name="T31" fmla="*/ 298 h 331"/>
                <a:gd name="T32" fmla="*/ 208 w 307"/>
                <a:gd name="T33" fmla="*/ 319 h 331"/>
                <a:gd name="T34" fmla="*/ 232 w 307"/>
                <a:gd name="T35" fmla="*/ 327 h 331"/>
                <a:gd name="T36" fmla="*/ 240 w 307"/>
                <a:gd name="T37" fmla="*/ 303 h 331"/>
                <a:gd name="T38" fmla="*/ 230 w 307"/>
                <a:gd name="T39" fmla="*/ 284 h 331"/>
                <a:gd name="T40" fmla="*/ 304 w 307"/>
                <a:gd name="T41" fmla="*/ 146 h 331"/>
                <a:gd name="T42" fmla="*/ 146 w 307"/>
                <a:gd name="T43" fmla="*/ 4 h 3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307" h="331">
                  <a:moveTo>
                    <a:pt x="213" y="252"/>
                  </a:moveTo>
                  <a:cubicBezTo>
                    <a:pt x="200" y="228"/>
                    <a:pt x="200" y="228"/>
                    <a:pt x="200" y="228"/>
                  </a:cubicBezTo>
                  <a:cubicBezTo>
                    <a:pt x="196" y="219"/>
                    <a:pt x="185" y="216"/>
                    <a:pt x="176" y="220"/>
                  </a:cubicBezTo>
                  <a:cubicBezTo>
                    <a:pt x="168" y="225"/>
                    <a:pt x="164" y="236"/>
                    <a:pt x="169" y="244"/>
                  </a:cubicBezTo>
                  <a:cubicBezTo>
                    <a:pt x="180" y="266"/>
                    <a:pt x="180" y="266"/>
                    <a:pt x="180" y="266"/>
                  </a:cubicBezTo>
                  <a:cubicBezTo>
                    <a:pt x="180" y="266"/>
                    <a:pt x="180" y="266"/>
                    <a:pt x="180" y="266"/>
                  </a:cubicBezTo>
                  <a:cubicBezTo>
                    <a:pt x="174" y="267"/>
                    <a:pt x="167" y="268"/>
                    <a:pt x="160" y="268"/>
                  </a:cubicBezTo>
                  <a:cubicBezTo>
                    <a:pt x="97" y="272"/>
                    <a:pt x="43" y="223"/>
                    <a:pt x="40" y="160"/>
                  </a:cubicBezTo>
                  <a:cubicBezTo>
                    <a:pt x="36" y="97"/>
                    <a:pt x="85" y="43"/>
                    <a:pt x="148" y="39"/>
                  </a:cubicBezTo>
                  <a:cubicBezTo>
                    <a:pt x="211" y="36"/>
                    <a:pt x="265" y="85"/>
                    <a:pt x="269" y="148"/>
                  </a:cubicBezTo>
                  <a:cubicBezTo>
                    <a:pt x="271" y="192"/>
                    <a:pt x="248" y="231"/>
                    <a:pt x="213" y="252"/>
                  </a:cubicBezTo>
                  <a:close/>
                  <a:moveTo>
                    <a:pt x="146" y="4"/>
                  </a:moveTo>
                  <a:cubicBezTo>
                    <a:pt x="64" y="8"/>
                    <a:pt x="0" y="79"/>
                    <a:pt x="4" y="162"/>
                  </a:cubicBezTo>
                  <a:cubicBezTo>
                    <a:pt x="9" y="244"/>
                    <a:pt x="79" y="308"/>
                    <a:pt x="162" y="304"/>
                  </a:cubicBezTo>
                  <a:cubicBezTo>
                    <a:pt x="174" y="303"/>
                    <a:pt x="186" y="301"/>
                    <a:pt x="197" y="298"/>
                  </a:cubicBezTo>
                  <a:cubicBezTo>
                    <a:pt x="197" y="298"/>
                    <a:pt x="197" y="298"/>
                    <a:pt x="197" y="298"/>
                  </a:cubicBezTo>
                  <a:cubicBezTo>
                    <a:pt x="208" y="319"/>
                    <a:pt x="208" y="319"/>
                    <a:pt x="208" y="319"/>
                  </a:cubicBezTo>
                  <a:cubicBezTo>
                    <a:pt x="213" y="328"/>
                    <a:pt x="223" y="331"/>
                    <a:pt x="232" y="327"/>
                  </a:cubicBezTo>
                  <a:cubicBezTo>
                    <a:pt x="241" y="322"/>
                    <a:pt x="244" y="311"/>
                    <a:pt x="240" y="303"/>
                  </a:cubicBezTo>
                  <a:cubicBezTo>
                    <a:pt x="230" y="284"/>
                    <a:pt x="230" y="284"/>
                    <a:pt x="230" y="284"/>
                  </a:cubicBezTo>
                  <a:cubicBezTo>
                    <a:pt x="277" y="256"/>
                    <a:pt x="307" y="204"/>
                    <a:pt x="304" y="146"/>
                  </a:cubicBezTo>
                  <a:cubicBezTo>
                    <a:pt x="300" y="63"/>
                    <a:pt x="229" y="0"/>
                    <a:pt x="146" y="4"/>
                  </a:cubicBezTo>
                  <a:close/>
                </a:path>
              </a:pathLst>
            </a:custGeom>
            <a:solidFill>
              <a:srgbClr val="00AAE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6"/>
            <p:cNvSpPr>
              <a:spLocks/>
            </p:cNvSpPr>
            <p:nvPr userDrawn="1"/>
          </p:nvSpPr>
          <p:spPr bwMode="auto">
            <a:xfrm>
              <a:off x="8121651" y="-61913"/>
              <a:ext cx="134938" cy="1123950"/>
            </a:xfrm>
            <a:custGeom>
              <a:avLst/>
              <a:gdLst>
                <a:gd name="T0" fmla="*/ 18 w 36"/>
                <a:gd name="T1" fmla="*/ 298 h 298"/>
                <a:gd name="T2" fmla="*/ 0 w 36"/>
                <a:gd name="T3" fmla="*/ 280 h 298"/>
                <a:gd name="T4" fmla="*/ 0 w 36"/>
                <a:gd name="T5" fmla="*/ 17 h 298"/>
                <a:gd name="T6" fmla="*/ 18 w 36"/>
                <a:gd name="T7" fmla="*/ 0 h 298"/>
                <a:gd name="T8" fmla="*/ 36 w 36"/>
                <a:gd name="T9" fmla="*/ 17 h 298"/>
                <a:gd name="T10" fmla="*/ 36 w 36"/>
                <a:gd name="T11" fmla="*/ 280 h 298"/>
                <a:gd name="T12" fmla="*/ 18 w 36"/>
                <a:gd name="T13" fmla="*/ 298 h 2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6" h="298">
                  <a:moveTo>
                    <a:pt x="18" y="298"/>
                  </a:moveTo>
                  <a:cubicBezTo>
                    <a:pt x="8" y="298"/>
                    <a:pt x="0" y="290"/>
                    <a:pt x="0" y="280"/>
                  </a:cubicBezTo>
                  <a:cubicBezTo>
                    <a:pt x="0" y="17"/>
                    <a:pt x="0" y="17"/>
                    <a:pt x="0" y="17"/>
                  </a:cubicBezTo>
                  <a:cubicBezTo>
                    <a:pt x="0" y="8"/>
                    <a:pt x="8" y="0"/>
                    <a:pt x="18" y="0"/>
                  </a:cubicBezTo>
                  <a:cubicBezTo>
                    <a:pt x="28" y="0"/>
                    <a:pt x="36" y="8"/>
                    <a:pt x="36" y="17"/>
                  </a:cubicBezTo>
                  <a:cubicBezTo>
                    <a:pt x="36" y="280"/>
                    <a:pt x="36" y="280"/>
                    <a:pt x="36" y="280"/>
                  </a:cubicBezTo>
                  <a:cubicBezTo>
                    <a:pt x="36" y="290"/>
                    <a:pt x="28" y="298"/>
                    <a:pt x="18" y="298"/>
                  </a:cubicBezTo>
                  <a:close/>
                </a:path>
              </a:pathLst>
            </a:custGeom>
            <a:solidFill>
              <a:srgbClr val="00AAE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7"/>
            <p:cNvSpPr>
              <a:spLocks/>
            </p:cNvSpPr>
            <p:nvPr userDrawn="1"/>
          </p:nvSpPr>
          <p:spPr bwMode="auto">
            <a:xfrm>
              <a:off x="11283951" y="-61913"/>
              <a:ext cx="131763" cy="1123950"/>
            </a:xfrm>
            <a:custGeom>
              <a:avLst/>
              <a:gdLst>
                <a:gd name="T0" fmla="*/ 17 w 35"/>
                <a:gd name="T1" fmla="*/ 298 h 298"/>
                <a:gd name="T2" fmla="*/ 0 w 35"/>
                <a:gd name="T3" fmla="*/ 280 h 298"/>
                <a:gd name="T4" fmla="*/ 0 w 35"/>
                <a:gd name="T5" fmla="*/ 17 h 298"/>
                <a:gd name="T6" fmla="*/ 17 w 35"/>
                <a:gd name="T7" fmla="*/ 0 h 298"/>
                <a:gd name="T8" fmla="*/ 35 w 35"/>
                <a:gd name="T9" fmla="*/ 17 h 298"/>
                <a:gd name="T10" fmla="*/ 35 w 35"/>
                <a:gd name="T11" fmla="*/ 280 h 298"/>
                <a:gd name="T12" fmla="*/ 17 w 35"/>
                <a:gd name="T13" fmla="*/ 298 h 2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5" h="298">
                  <a:moveTo>
                    <a:pt x="17" y="298"/>
                  </a:moveTo>
                  <a:cubicBezTo>
                    <a:pt x="8" y="298"/>
                    <a:pt x="0" y="290"/>
                    <a:pt x="0" y="280"/>
                  </a:cubicBezTo>
                  <a:cubicBezTo>
                    <a:pt x="0" y="17"/>
                    <a:pt x="0" y="17"/>
                    <a:pt x="0" y="17"/>
                  </a:cubicBezTo>
                  <a:cubicBezTo>
                    <a:pt x="0" y="8"/>
                    <a:pt x="8" y="0"/>
                    <a:pt x="17" y="0"/>
                  </a:cubicBezTo>
                  <a:cubicBezTo>
                    <a:pt x="27" y="0"/>
                    <a:pt x="35" y="8"/>
                    <a:pt x="35" y="17"/>
                  </a:cubicBezTo>
                  <a:cubicBezTo>
                    <a:pt x="35" y="280"/>
                    <a:pt x="35" y="280"/>
                    <a:pt x="35" y="280"/>
                  </a:cubicBezTo>
                  <a:cubicBezTo>
                    <a:pt x="35" y="290"/>
                    <a:pt x="27" y="298"/>
                    <a:pt x="17" y="298"/>
                  </a:cubicBezTo>
                  <a:close/>
                </a:path>
              </a:pathLst>
            </a:custGeom>
            <a:solidFill>
              <a:srgbClr val="004A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18"/>
            <p:cNvSpPr>
              <a:spLocks/>
            </p:cNvSpPr>
            <p:nvPr userDrawn="1"/>
          </p:nvSpPr>
          <p:spPr bwMode="auto">
            <a:xfrm>
              <a:off x="9807576" y="-73025"/>
              <a:ext cx="1198563" cy="1135063"/>
            </a:xfrm>
            <a:custGeom>
              <a:avLst/>
              <a:gdLst>
                <a:gd name="T0" fmla="*/ 158 w 319"/>
                <a:gd name="T1" fmla="*/ 301 h 301"/>
                <a:gd name="T2" fmla="*/ 158 w 319"/>
                <a:gd name="T3" fmla="*/ 301 h 301"/>
                <a:gd name="T4" fmla="*/ 142 w 319"/>
                <a:gd name="T5" fmla="*/ 292 h 301"/>
                <a:gd name="T6" fmla="*/ 5 w 319"/>
                <a:gd name="T7" fmla="*/ 29 h 301"/>
                <a:gd name="T8" fmla="*/ 12 w 319"/>
                <a:gd name="T9" fmla="*/ 5 h 301"/>
                <a:gd name="T10" fmla="*/ 36 w 319"/>
                <a:gd name="T11" fmla="*/ 12 h 301"/>
                <a:gd name="T12" fmla="*/ 158 w 319"/>
                <a:gd name="T13" fmla="*/ 245 h 301"/>
                <a:gd name="T14" fmla="*/ 283 w 319"/>
                <a:gd name="T15" fmla="*/ 12 h 301"/>
                <a:gd name="T16" fmla="*/ 307 w 319"/>
                <a:gd name="T17" fmla="*/ 5 h 301"/>
                <a:gd name="T18" fmla="*/ 314 w 319"/>
                <a:gd name="T19" fmla="*/ 29 h 301"/>
                <a:gd name="T20" fmla="*/ 174 w 319"/>
                <a:gd name="T21" fmla="*/ 292 h 301"/>
                <a:gd name="T22" fmla="*/ 158 w 319"/>
                <a:gd name="T23" fmla="*/ 301 h 3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19" h="301">
                  <a:moveTo>
                    <a:pt x="158" y="301"/>
                  </a:moveTo>
                  <a:cubicBezTo>
                    <a:pt x="158" y="301"/>
                    <a:pt x="158" y="301"/>
                    <a:pt x="158" y="301"/>
                  </a:cubicBezTo>
                  <a:cubicBezTo>
                    <a:pt x="151" y="301"/>
                    <a:pt x="145" y="297"/>
                    <a:pt x="142" y="292"/>
                  </a:cubicBezTo>
                  <a:cubicBezTo>
                    <a:pt x="5" y="29"/>
                    <a:pt x="5" y="29"/>
                    <a:pt x="5" y="29"/>
                  </a:cubicBezTo>
                  <a:cubicBezTo>
                    <a:pt x="0" y="20"/>
                    <a:pt x="3" y="9"/>
                    <a:pt x="12" y="5"/>
                  </a:cubicBezTo>
                  <a:cubicBezTo>
                    <a:pt x="21" y="0"/>
                    <a:pt x="31" y="4"/>
                    <a:pt x="36" y="12"/>
                  </a:cubicBezTo>
                  <a:cubicBezTo>
                    <a:pt x="158" y="245"/>
                    <a:pt x="158" y="245"/>
                    <a:pt x="158" y="245"/>
                  </a:cubicBezTo>
                  <a:cubicBezTo>
                    <a:pt x="283" y="12"/>
                    <a:pt x="283" y="12"/>
                    <a:pt x="283" y="12"/>
                  </a:cubicBezTo>
                  <a:cubicBezTo>
                    <a:pt x="287" y="3"/>
                    <a:pt x="298" y="0"/>
                    <a:pt x="307" y="5"/>
                  </a:cubicBezTo>
                  <a:cubicBezTo>
                    <a:pt x="315" y="9"/>
                    <a:pt x="319" y="20"/>
                    <a:pt x="314" y="29"/>
                  </a:cubicBezTo>
                  <a:cubicBezTo>
                    <a:pt x="174" y="292"/>
                    <a:pt x="174" y="292"/>
                    <a:pt x="174" y="292"/>
                  </a:cubicBezTo>
                  <a:cubicBezTo>
                    <a:pt x="171" y="298"/>
                    <a:pt x="165" y="301"/>
                    <a:pt x="158" y="301"/>
                  </a:cubicBezTo>
                  <a:close/>
                </a:path>
              </a:pathLst>
            </a:custGeom>
            <a:solidFill>
              <a:srgbClr val="004A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19"/>
            <p:cNvSpPr>
              <a:spLocks/>
            </p:cNvSpPr>
            <p:nvPr userDrawn="1"/>
          </p:nvSpPr>
          <p:spPr bwMode="auto">
            <a:xfrm>
              <a:off x="12125326" y="703263"/>
              <a:ext cx="454025" cy="131763"/>
            </a:xfrm>
            <a:custGeom>
              <a:avLst/>
              <a:gdLst>
                <a:gd name="T0" fmla="*/ 103 w 121"/>
                <a:gd name="T1" fmla="*/ 35 h 35"/>
                <a:gd name="T2" fmla="*/ 18 w 121"/>
                <a:gd name="T3" fmla="*/ 35 h 35"/>
                <a:gd name="T4" fmla="*/ 0 w 121"/>
                <a:gd name="T5" fmla="*/ 18 h 35"/>
                <a:gd name="T6" fmla="*/ 18 w 121"/>
                <a:gd name="T7" fmla="*/ 0 h 35"/>
                <a:gd name="T8" fmla="*/ 103 w 121"/>
                <a:gd name="T9" fmla="*/ 0 h 35"/>
                <a:gd name="T10" fmla="*/ 121 w 121"/>
                <a:gd name="T11" fmla="*/ 18 h 35"/>
                <a:gd name="T12" fmla="*/ 103 w 121"/>
                <a:gd name="T13" fmla="*/ 35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1" h="35">
                  <a:moveTo>
                    <a:pt x="103" y="35"/>
                  </a:moveTo>
                  <a:cubicBezTo>
                    <a:pt x="18" y="35"/>
                    <a:pt x="18" y="35"/>
                    <a:pt x="18" y="35"/>
                  </a:cubicBezTo>
                  <a:cubicBezTo>
                    <a:pt x="8" y="35"/>
                    <a:pt x="0" y="28"/>
                    <a:pt x="0" y="18"/>
                  </a:cubicBezTo>
                  <a:cubicBezTo>
                    <a:pt x="0" y="8"/>
                    <a:pt x="8" y="0"/>
                    <a:pt x="18" y="0"/>
                  </a:cubicBezTo>
                  <a:cubicBezTo>
                    <a:pt x="103" y="0"/>
                    <a:pt x="103" y="0"/>
                    <a:pt x="103" y="0"/>
                  </a:cubicBezTo>
                  <a:cubicBezTo>
                    <a:pt x="113" y="0"/>
                    <a:pt x="121" y="8"/>
                    <a:pt x="121" y="18"/>
                  </a:cubicBezTo>
                  <a:cubicBezTo>
                    <a:pt x="121" y="28"/>
                    <a:pt x="113" y="35"/>
                    <a:pt x="103" y="35"/>
                  </a:cubicBezTo>
                  <a:close/>
                </a:path>
              </a:pathLst>
            </a:custGeom>
            <a:solidFill>
              <a:srgbClr val="004A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" name="Freeform 20"/>
            <p:cNvSpPr>
              <a:spLocks/>
            </p:cNvSpPr>
            <p:nvPr userDrawn="1"/>
          </p:nvSpPr>
          <p:spPr bwMode="auto">
            <a:xfrm>
              <a:off x="11753851" y="-66675"/>
              <a:ext cx="1193800" cy="1139825"/>
            </a:xfrm>
            <a:custGeom>
              <a:avLst/>
              <a:gdLst>
                <a:gd name="T0" fmla="*/ 298 w 318"/>
                <a:gd name="T1" fmla="*/ 299 h 302"/>
                <a:gd name="T2" fmla="*/ 282 w 318"/>
                <a:gd name="T3" fmla="*/ 290 h 302"/>
                <a:gd name="T4" fmla="*/ 160 w 318"/>
                <a:gd name="T5" fmla="*/ 56 h 302"/>
                <a:gd name="T6" fmla="*/ 36 w 318"/>
                <a:gd name="T7" fmla="*/ 290 h 302"/>
                <a:gd name="T8" fmla="*/ 12 w 318"/>
                <a:gd name="T9" fmla="*/ 297 h 302"/>
                <a:gd name="T10" fmla="*/ 4 w 318"/>
                <a:gd name="T11" fmla="*/ 273 h 302"/>
                <a:gd name="T12" fmla="*/ 145 w 318"/>
                <a:gd name="T13" fmla="*/ 10 h 302"/>
                <a:gd name="T14" fmla="*/ 160 w 318"/>
                <a:gd name="T15" fmla="*/ 1 h 302"/>
                <a:gd name="T16" fmla="*/ 176 w 318"/>
                <a:gd name="T17" fmla="*/ 10 h 302"/>
                <a:gd name="T18" fmla="*/ 314 w 318"/>
                <a:gd name="T19" fmla="*/ 273 h 302"/>
                <a:gd name="T20" fmla="*/ 306 w 318"/>
                <a:gd name="T21" fmla="*/ 297 h 302"/>
                <a:gd name="T22" fmla="*/ 298 w 318"/>
                <a:gd name="T23" fmla="*/ 299 h 3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18" h="302">
                  <a:moveTo>
                    <a:pt x="298" y="299"/>
                  </a:moveTo>
                  <a:cubicBezTo>
                    <a:pt x="292" y="299"/>
                    <a:pt x="286" y="296"/>
                    <a:pt x="282" y="290"/>
                  </a:cubicBezTo>
                  <a:cubicBezTo>
                    <a:pt x="160" y="56"/>
                    <a:pt x="160" y="56"/>
                    <a:pt x="160" y="56"/>
                  </a:cubicBezTo>
                  <a:cubicBezTo>
                    <a:pt x="36" y="290"/>
                    <a:pt x="36" y="290"/>
                    <a:pt x="36" y="290"/>
                  </a:cubicBezTo>
                  <a:cubicBezTo>
                    <a:pt x="31" y="298"/>
                    <a:pt x="20" y="302"/>
                    <a:pt x="12" y="297"/>
                  </a:cubicBezTo>
                  <a:cubicBezTo>
                    <a:pt x="3" y="292"/>
                    <a:pt x="0" y="282"/>
                    <a:pt x="4" y="273"/>
                  </a:cubicBezTo>
                  <a:cubicBezTo>
                    <a:pt x="145" y="10"/>
                    <a:pt x="145" y="10"/>
                    <a:pt x="145" y="10"/>
                  </a:cubicBezTo>
                  <a:cubicBezTo>
                    <a:pt x="148" y="4"/>
                    <a:pt x="154" y="0"/>
                    <a:pt x="160" y="1"/>
                  </a:cubicBezTo>
                  <a:cubicBezTo>
                    <a:pt x="167" y="1"/>
                    <a:pt x="173" y="4"/>
                    <a:pt x="176" y="10"/>
                  </a:cubicBezTo>
                  <a:cubicBezTo>
                    <a:pt x="314" y="273"/>
                    <a:pt x="314" y="273"/>
                    <a:pt x="314" y="273"/>
                  </a:cubicBezTo>
                  <a:cubicBezTo>
                    <a:pt x="318" y="282"/>
                    <a:pt x="315" y="293"/>
                    <a:pt x="306" y="297"/>
                  </a:cubicBezTo>
                  <a:cubicBezTo>
                    <a:pt x="304" y="298"/>
                    <a:pt x="301" y="299"/>
                    <a:pt x="298" y="299"/>
                  </a:cubicBezTo>
                  <a:close/>
                </a:path>
              </a:pathLst>
            </a:custGeom>
            <a:solidFill>
              <a:srgbClr val="004A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" name="Freeform 21"/>
            <p:cNvSpPr>
              <a:spLocks/>
            </p:cNvSpPr>
            <p:nvPr userDrawn="1"/>
          </p:nvSpPr>
          <p:spPr bwMode="auto">
            <a:xfrm>
              <a:off x="12807951" y="-61913"/>
              <a:ext cx="128588" cy="161925"/>
            </a:xfrm>
            <a:custGeom>
              <a:avLst/>
              <a:gdLst>
                <a:gd name="T0" fmla="*/ 48 w 81"/>
                <a:gd name="T1" fmla="*/ 102 h 102"/>
                <a:gd name="T2" fmla="*/ 33 w 81"/>
                <a:gd name="T3" fmla="*/ 102 h 102"/>
                <a:gd name="T4" fmla="*/ 33 w 81"/>
                <a:gd name="T5" fmla="*/ 12 h 102"/>
                <a:gd name="T6" fmla="*/ 0 w 81"/>
                <a:gd name="T7" fmla="*/ 12 h 102"/>
                <a:gd name="T8" fmla="*/ 0 w 81"/>
                <a:gd name="T9" fmla="*/ 0 h 102"/>
                <a:gd name="T10" fmla="*/ 81 w 81"/>
                <a:gd name="T11" fmla="*/ 0 h 102"/>
                <a:gd name="T12" fmla="*/ 81 w 81"/>
                <a:gd name="T13" fmla="*/ 12 h 102"/>
                <a:gd name="T14" fmla="*/ 48 w 81"/>
                <a:gd name="T15" fmla="*/ 12 h 102"/>
                <a:gd name="T16" fmla="*/ 48 w 81"/>
                <a:gd name="T17" fmla="*/ 102 h 102"/>
                <a:gd name="T18" fmla="*/ 48 w 81"/>
                <a:gd name="T19" fmla="*/ 102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81" h="102">
                  <a:moveTo>
                    <a:pt x="48" y="102"/>
                  </a:moveTo>
                  <a:lnTo>
                    <a:pt x="33" y="102"/>
                  </a:lnTo>
                  <a:lnTo>
                    <a:pt x="33" y="12"/>
                  </a:lnTo>
                  <a:lnTo>
                    <a:pt x="0" y="12"/>
                  </a:lnTo>
                  <a:lnTo>
                    <a:pt x="0" y="0"/>
                  </a:lnTo>
                  <a:lnTo>
                    <a:pt x="81" y="0"/>
                  </a:lnTo>
                  <a:lnTo>
                    <a:pt x="81" y="12"/>
                  </a:lnTo>
                  <a:lnTo>
                    <a:pt x="48" y="12"/>
                  </a:lnTo>
                  <a:lnTo>
                    <a:pt x="48" y="102"/>
                  </a:lnTo>
                  <a:lnTo>
                    <a:pt x="48" y="102"/>
                  </a:lnTo>
                  <a:close/>
                </a:path>
              </a:pathLst>
            </a:custGeom>
            <a:solidFill>
              <a:srgbClr val="004A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" name="Freeform 22"/>
            <p:cNvSpPr>
              <a:spLocks/>
            </p:cNvSpPr>
            <p:nvPr userDrawn="1"/>
          </p:nvSpPr>
          <p:spPr bwMode="auto">
            <a:xfrm>
              <a:off x="12958763" y="-61913"/>
              <a:ext cx="168275" cy="161925"/>
            </a:xfrm>
            <a:custGeom>
              <a:avLst/>
              <a:gdLst>
                <a:gd name="T0" fmla="*/ 54 w 106"/>
                <a:gd name="T1" fmla="*/ 78 h 102"/>
                <a:gd name="T2" fmla="*/ 54 w 106"/>
                <a:gd name="T3" fmla="*/ 78 h 102"/>
                <a:gd name="T4" fmla="*/ 85 w 106"/>
                <a:gd name="T5" fmla="*/ 0 h 102"/>
                <a:gd name="T6" fmla="*/ 106 w 106"/>
                <a:gd name="T7" fmla="*/ 0 h 102"/>
                <a:gd name="T8" fmla="*/ 106 w 106"/>
                <a:gd name="T9" fmla="*/ 102 h 102"/>
                <a:gd name="T10" fmla="*/ 92 w 106"/>
                <a:gd name="T11" fmla="*/ 102 h 102"/>
                <a:gd name="T12" fmla="*/ 92 w 106"/>
                <a:gd name="T13" fmla="*/ 16 h 102"/>
                <a:gd name="T14" fmla="*/ 92 w 106"/>
                <a:gd name="T15" fmla="*/ 16 h 102"/>
                <a:gd name="T16" fmla="*/ 59 w 106"/>
                <a:gd name="T17" fmla="*/ 102 h 102"/>
                <a:gd name="T18" fmla="*/ 50 w 106"/>
                <a:gd name="T19" fmla="*/ 102 h 102"/>
                <a:gd name="T20" fmla="*/ 14 w 106"/>
                <a:gd name="T21" fmla="*/ 16 h 102"/>
                <a:gd name="T22" fmla="*/ 14 w 106"/>
                <a:gd name="T23" fmla="*/ 16 h 102"/>
                <a:gd name="T24" fmla="*/ 14 w 106"/>
                <a:gd name="T25" fmla="*/ 102 h 102"/>
                <a:gd name="T26" fmla="*/ 0 w 106"/>
                <a:gd name="T27" fmla="*/ 102 h 102"/>
                <a:gd name="T28" fmla="*/ 0 w 106"/>
                <a:gd name="T29" fmla="*/ 0 h 102"/>
                <a:gd name="T30" fmla="*/ 24 w 106"/>
                <a:gd name="T31" fmla="*/ 0 h 102"/>
                <a:gd name="T32" fmla="*/ 54 w 106"/>
                <a:gd name="T33" fmla="*/ 78 h 102"/>
                <a:gd name="T34" fmla="*/ 54 w 106"/>
                <a:gd name="T35" fmla="*/ 78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06" h="102">
                  <a:moveTo>
                    <a:pt x="54" y="78"/>
                  </a:moveTo>
                  <a:lnTo>
                    <a:pt x="54" y="78"/>
                  </a:lnTo>
                  <a:lnTo>
                    <a:pt x="85" y="0"/>
                  </a:lnTo>
                  <a:lnTo>
                    <a:pt x="106" y="0"/>
                  </a:lnTo>
                  <a:lnTo>
                    <a:pt x="106" y="102"/>
                  </a:lnTo>
                  <a:lnTo>
                    <a:pt x="92" y="102"/>
                  </a:lnTo>
                  <a:lnTo>
                    <a:pt x="92" y="16"/>
                  </a:lnTo>
                  <a:lnTo>
                    <a:pt x="92" y="16"/>
                  </a:lnTo>
                  <a:lnTo>
                    <a:pt x="59" y="102"/>
                  </a:lnTo>
                  <a:lnTo>
                    <a:pt x="50" y="102"/>
                  </a:lnTo>
                  <a:lnTo>
                    <a:pt x="14" y="16"/>
                  </a:lnTo>
                  <a:lnTo>
                    <a:pt x="14" y="16"/>
                  </a:lnTo>
                  <a:lnTo>
                    <a:pt x="14" y="102"/>
                  </a:lnTo>
                  <a:lnTo>
                    <a:pt x="0" y="102"/>
                  </a:lnTo>
                  <a:lnTo>
                    <a:pt x="0" y="0"/>
                  </a:lnTo>
                  <a:lnTo>
                    <a:pt x="24" y="0"/>
                  </a:lnTo>
                  <a:lnTo>
                    <a:pt x="54" y="78"/>
                  </a:lnTo>
                  <a:lnTo>
                    <a:pt x="54" y="78"/>
                  </a:lnTo>
                  <a:close/>
                </a:path>
              </a:pathLst>
            </a:custGeom>
            <a:solidFill>
              <a:srgbClr val="004A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" name="Freeform 23"/>
            <p:cNvSpPr>
              <a:spLocks/>
            </p:cNvSpPr>
            <p:nvPr userDrawn="1"/>
          </p:nvSpPr>
          <p:spPr bwMode="auto">
            <a:xfrm>
              <a:off x="7329488" y="876300"/>
              <a:ext cx="461963" cy="112713"/>
            </a:xfrm>
            <a:custGeom>
              <a:avLst/>
              <a:gdLst>
                <a:gd name="T0" fmla="*/ 108 w 123"/>
                <a:gd name="T1" fmla="*/ 0 h 30"/>
                <a:gd name="T2" fmla="*/ 21 w 123"/>
                <a:gd name="T3" fmla="*/ 0 h 30"/>
                <a:gd name="T4" fmla="*/ 0 w 123"/>
                <a:gd name="T5" fmla="*/ 30 h 30"/>
                <a:gd name="T6" fmla="*/ 108 w 123"/>
                <a:gd name="T7" fmla="*/ 30 h 30"/>
                <a:gd name="T8" fmla="*/ 123 w 123"/>
                <a:gd name="T9" fmla="*/ 15 h 30"/>
                <a:gd name="T10" fmla="*/ 123 w 123"/>
                <a:gd name="T11" fmla="*/ 15 h 30"/>
                <a:gd name="T12" fmla="*/ 108 w 123"/>
                <a:gd name="T13" fmla="*/ 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3" h="30">
                  <a:moveTo>
                    <a:pt x="108" y="0"/>
                  </a:moveTo>
                  <a:cubicBezTo>
                    <a:pt x="21" y="0"/>
                    <a:pt x="21" y="0"/>
                    <a:pt x="21" y="0"/>
                  </a:cubicBezTo>
                  <a:cubicBezTo>
                    <a:pt x="15" y="11"/>
                    <a:pt x="8" y="21"/>
                    <a:pt x="0" y="30"/>
                  </a:cubicBezTo>
                  <a:cubicBezTo>
                    <a:pt x="108" y="30"/>
                    <a:pt x="108" y="30"/>
                    <a:pt x="108" y="30"/>
                  </a:cubicBezTo>
                  <a:cubicBezTo>
                    <a:pt x="117" y="30"/>
                    <a:pt x="123" y="23"/>
                    <a:pt x="123" y="15"/>
                  </a:cubicBezTo>
                  <a:cubicBezTo>
                    <a:pt x="123" y="15"/>
                    <a:pt x="123" y="15"/>
                    <a:pt x="123" y="15"/>
                  </a:cubicBezTo>
                  <a:cubicBezTo>
                    <a:pt x="123" y="7"/>
                    <a:pt x="117" y="0"/>
                    <a:pt x="108" y="0"/>
                  </a:cubicBezTo>
                  <a:close/>
                </a:path>
              </a:pathLst>
            </a:custGeom>
            <a:solidFill>
              <a:srgbClr val="004A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" name="Freeform 24"/>
            <p:cNvSpPr>
              <a:spLocks/>
            </p:cNvSpPr>
            <p:nvPr userDrawn="1"/>
          </p:nvSpPr>
          <p:spPr bwMode="auto">
            <a:xfrm>
              <a:off x="7458076" y="657225"/>
              <a:ext cx="333375" cy="114300"/>
            </a:xfrm>
            <a:custGeom>
              <a:avLst/>
              <a:gdLst>
                <a:gd name="T0" fmla="*/ 74 w 89"/>
                <a:gd name="T1" fmla="*/ 0 h 30"/>
                <a:gd name="T2" fmla="*/ 8 w 89"/>
                <a:gd name="T3" fmla="*/ 0 h 30"/>
                <a:gd name="T4" fmla="*/ 0 w 89"/>
                <a:gd name="T5" fmla="*/ 30 h 30"/>
                <a:gd name="T6" fmla="*/ 74 w 89"/>
                <a:gd name="T7" fmla="*/ 30 h 30"/>
                <a:gd name="T8" fmla="*/ 89 w 89"/>
                <a:gd name="T9" fmla="*/ 15 h 30"/>
                <a:gd name="T10" fmla="*/ 74 w 89"/>
                <a:gd name="T11" fmla="*/ 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9" h="30">
                  <a:moveTo>
                    <a:pt x="74" y="0"/>
                  </a:moveTo>
                  <a:cubicBezTo>
                    <a:pt x="8" y="0"/>
                    <a:pt x="8" y="0"/>
                    <a:pt x="8" y="0"/>
                  </a:cubicBezTo>
                  <a:cubicBezTo>
                    <a:pt x="6" y="11"/>
                    <a:pt x="3" y="21"/>
                    <a:pt x="0" y="30"/>
                  </a:cubicBezTo>
                  <a:cubicBezTo>
                    <a:pt x="74" y="30"/>
                    <a:pt x="74" y="30"/>
                    <a:pt x="74" y="30"/>
                  </a:cubicBezTo>
                  <a:cubicBezTo>
                    <a:pt x="83" y="30"/>
                    <a:pt x="89" y="24"/>
                    <a:pt x="89" y="15"/>
                  </a:cubicBezTo>
                  <a:cubicBezTo>
                    <a:pt x="89" y="7"/>
                    <a:pt x="83" y="0"/>
                    <a:pt x="74" y="0"/>
                  </a:cubicBezTo>
                  <a:close/>
                </a:path>
              </a:pathLst>
            </a:custGeom>
            <a:solidFill>
              <a:srgbClr val="004A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25"/>
            <p:cNvSpPr>
              <a:spLocks/>
            </p:cNvSpPr>
            <p:nvPr userDrawn="1"/>
          </p:nvSpPr>
          <p:spPr bwMode="auto">
            <a:xfrm>
              <a:off x="7502526" y="442913"/>
              <a:ext cx="288925" cy="112713"/>
            </a:xfrm>
            <a:custGeom>
              <a:avLst/>
              <a:gdLst>
                <a:gd name="T0" fmla="*/ 62 w 77"/>
                <a:gd name="T1" fmla="*/ 0 h 30"/>
                <a:gd name="T2" fmla="*/ 0 w 77"/>
                <a:gd name="T3" fmla="*/ 0 h 30"/>
                <a:gd name="T4" fmla="*/ 0 w 77"/>
                <a:gd name="T5" fmla="*/ 14 h 30"/>
                <a:gd name="T6" fmla="*/ 0 w 77"/>
                <a:gd name="T7" fmla="*/ 30 h 30"/>
                <a:gd name="T8" fmla="*/ 62 w 77"/>
                <a:gd name="T9" fmla="*/ 30 h 30"/>
                <a:gd name="T10" fmla="*/ 77 w 77"/>
                <a:gd name="T11" fmla="*/ 15 h 30"/>
                <a:gd name="T12" fmla="*/ 62 w 77"/>
                <a:gd name="T13" fmla="*/ 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7" h="30">
                  <a:moveTo>
                    <a:pt x="62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4"/>
                    <a:pt x="0" y="9"/>
                    <a:pt x="0" y="14"/>
                  </a:cubicBezTo>
                  <a:cubicBezTo>
                    <a:pt x="0" y="19"/>
                    <a:pt x="0" y="25"/>
                    <a:pt x="0" y="30"/>
                  </a:cubicBezTo>
                  <a:cubicBezTo>
                    <a:pt x="62" y="30"/>
                    <a:pt x="62" y="30"/>
                    <a:pt x="62" y="30"/>
                  </a:cubicBezTo>
                  <a:cubicBezTo>
                    <a:pt x="71" y="30"/>
                    <a:pt x="77" y="23"/>
                    <a:pt x="77" y="15"/>
                  </a:cubicBezTo>
                  <a:cubicBezTo>
                    <a:pt x="77" y="7"/>
                    <a:pt x="71" y="0"/>
                    <a:pt x="62" y="0"/>
                  </a:cubicBezTo>
                  <a:close/>
                </a:path>
              </a:pathLst>
            </a:custGeom>
            <a:solidFill>
              <a:srgbClr val="004A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6"/>
            <p:cNvSpPr>
              <a:spLocks/>
            </p:cNvSpPr>
            <p:nvPr userDrawn="1"/>
          </p:nvSpPr>
          <p:spPr bwMode="auto">
            <a:xfrm>
              <a:off x="7458076" y="223838"/>
              <a:ext cx="333375" cy="114300"/>
            </a:xfrm>
            <a:custGeom>
              <a:avLst/>
              <a:gdLst>
                <a:gd name="T0" fmla="*/ 74 w 89"/>
                <a:gd name="T1" fmla="*/ 0 h 30"/>
                <a:gd name="T2" fmla="*/ 0 w 89"/>
                <a:gd name="T3" fmla="*/ 0 h 30"/>
                <a:gd name="T4" fmla="*/ 8 w 89"/>
                <a:gd name="T5" fmla="*/ 30 h 30"/>
                <a:gd name="T6" fmla="*/ 74 w 89"/>
                <a:gd name="T7" fmla="*/ 30 h 30"/>
                <a:gd name="T8" fmla="*/ 89 w 89"/>
                <a:gd name="T9" fmla="*/ 15 h 30"/>
                <a:gd name="T10" fmla="*/ 89 w 89"/>
                <a:gd name="T11" fmla="*/ 15 h 30"/>
                <a:gd name="T12" fmla="*/ 74 w 89"/>
                <a:gd name="T13" fmla="*/ 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9" h="30">
                  <a:moveTo>
                    <a:pt x="74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4" y="10"/>
                    <a:pt x="6" y="20"/>
                    <a:pt x="8" y="30"/>
                  </a:cubicBezTo>
                  <a:cubicBezTo>
                    <a:pt x="74" y="30"/>
                    <a:pt x="74" y="30"/>
                    <a:pt x="74" y="30"/>
                  </a:cubicBezTo>
                  <a:cubicBezTo>
                    <a:pt x="83" y="30"/>
                    <a:pt x="89" y="24"/>
                    <a:pt x="89" y="15"/>
                  </a:cubicBezTo>
                  <a:cubicBezTo>
                    <a:pt x="89" y="15"/>
                    <a:pt x="89" y="15"/>
                    <a:pt x="89" y="15"/>
                  </a:cubicBezTo>
                  <a:cubicBezTo>
                    <a:pt x="89" y="7"/>
                    <a:pt x="83" y="0"/>
                    <a:pt x="74" y="0"/>
                  </a:cubicBezTo>
                  <a:close/>
                </a:path>
              </a:pathLst>
            </a:custGeom>
            <a:solidFill>
              <a:srgbClr val="004A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7"/>
            <p:cNvSpPr>
              <a:spLocks/>
            </p:cNvSpPr>
            <p:nvPr userDrawn="1"/>
          </p:nvSpPr>
          <p:spPr bwMode="auto">
            <a:xfrm>
              <a:off x="7337426" y="9525"/>
              <a:ext cx="454025" cy="112713"/>
            </a:xfrm>
            <a:custGeom>
              <a:avLst/>
              <a:gdLst>
                <a:gd name="T0" fmla="*/ 106 w 121"/>
                <a:gd name="T1" fmla="*/ 0 h 30"/>
                <a:gd name="T2" fmla="*/ 0 w 121"/>
                <a:gd name="T3" fmla="*/ 0 h 30"/>
                <a:gd name="T4" fmla="*/ 20 w 121"/>
                <a:gd name="T5" fmla="*/ 30 h 30"/>
                <a:gd name="T6" fmla="*/ 106 w 121"/>
                <a:gd name="T7" fmla="*/ 30 h 30"/>
                <a:gd name="T8" fmla="*/ 121 w 121"/>
                <a:gd name="T9" fmla="*/ 15 h 30"/>
                <a:gd name="T10" fmla="*/ 106 w 121"/>
                <a:gd name="T11" fmla="*/ 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21" h="30">
                  <a:moveTo>
                    <a:pt x="106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8" y="9"/>
                    <a:pt x="14" y="19"/>
                    <a:pt x="20" y="30"/>
                  </a:cubicBezTo>
                  <a:cubicBezTo>
                    <a:pt x="106" y="30"/>
                    <a:pt x="106" y="30"/>
                    <a:pt x="106" y="30"/>
                  </a:cubicBezTo>
                  <a:cubicBezTo>
                    <a:pt x="115" y="30"/>
                    <a:pt x="121" y="23"/>
                    <a:pt x="121" y="15"/>
                  </a:cubicBezTo>
                  <a:cubicBezTo>
                    <a:pt x="121" y="7"/>
                    <a:pt x="115" y="0"/>
                    <a:pt x="106" y="0"/>
                  </a:cubicBezTo>
                  <a:close/>
                </a:path>
              </a:pathLst>
            </a:custGeom>
            <a:solidFill>
              <a:srgbClr val="004A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" name="Freeform 28"/>
            <p:cNvSpPr>
              <a:spLocks/>
            </p:cNvSpPr>
            <p:nvPr userDrawn="1"/>
          </p:nvSpPr>
          <p:spPr bwMode="auto">
            <a:xfrm>
              <a:off x="6432551" y="876300"/>
              <a:ext cx="280988" cy="112713"/>
            </a:xfrm>
            <a:custGeom>
              <a:avLst/>
              <a:gdLst>
                <a:gd name="T0" fmla="*/ 60 w 75"/>
                <a:gd name="T1" fmla="*/ 15 h 30"/>
                <a:gd name="T2" fmla="*/ 60 w 75"/>
                <a:gd name="T3" fmla="*/ 15 h 30"/>
                <a:gd name="T4" fmla="*/ 75 w 75"/>
                <a:gd name="T5" fmla="*/ 0 h 30"/>
                <a:gd name="T6" fmla="*/ 15 w 75"/>
                <a:gd name="T7" fmla="*/ 0 h 30"/>
                <a:gd name="T8" fmla="*/ 0 w 75"/>
                <a:gd name="T9" fmla="*/ 15 h 30"/>
                <a:gd name="T10" fmla="*/ 0 w 75"/>
                <a:gd name="T11" fmla="*/ 15 h 30"/>
                <a:gd name="T12" fmla="*/ 15 w 75"/>
                <a:gd name="T13" fmla="*/ 30 h 30"/>
                <a:gd name="T14" fmla="*/ 75 w 75"/>
                <a:gd name="T15" fmla="*/ 30 h 30"/>
                <a:gd name="T16" fmla="*/ 60 w 75"/>
                <a:gd name="T17" fmla="*/ 15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5" h="30">
                  <a:moveTo>
                    <a:pt x="60" y="15"/>
                  </a:moveTo>
                  <a:cubicBezTo>
                    <a:pt x="60" y="15"/>
                    <a:pt x="60" y="15"/>
                    <a:pt x="60" y="15"/>
                  </a:cubicBezTo>
                  <a:cubicBezTo>
                    <a:pt x="60" y="7"/>
                    <a:pt x="67" y="0"/>
                    <a:pt x="75" y="0"/>
                  </a:cubicBezTo>
                  <a:cubicBezTo>
                    <a:pt x="15" y="0"/>
                    <a:pt x="15" y="0"/>
                    <a:pt x="15" y="0"/>
                  </a:cubicBezTo>
                  <a:cubicBezTo>
                    <a:pt x="7" y="0"/>
                    <a:pt x="0" y="7"/>
                    <a:pt x="0" y="15"/>
                  </a:cubicBezTo>
                  <a:cubicBezTo>
                    <a:pt x="0" y="15"/>
                    <a:pt x="0" y="15"/>
                    <a:pt x="0" y="15"/>
                  </a:cubicBezTo>
                  <a:cubicBezTo>
                    <a:pt x="0" y="23"/>
                    <a:pt x="7" y="30"/>
                    <a:pt x="15" y="30"/>
                  </a:cubicBezTo>
                  <a:cubicBezTo>
                    <a:pt x="75" y="30"/>
                    <a:pt x="75" y="30"/>
                    <a:pt x="75" y="30"/>
                  </a:cubicBezTo>
                  <a:cubicBezTo>
                    <a:pt x="67" y="30"/>
                    <a:pt x="60" y="23"/>
                    <a:pt x="60" y="15"/>
                  </a:cubicBezTo>
                  <a:close/>
                </a:path>
              </a:pathLst>
            </a:custGeom>
            <a:solidFill>
              <a:srgbClr val="00AAE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" name="Freeform 29"/>
            <p:cNvSpPr>
              <a:spLocks/>
            </p:cNvSpPr>
            <p:nvPr userDrawn="1"/>
          </p:nvSpPr>
          <p:spPr bwMode="auto">
            <a:xfrm>
              <a:off x="6657976" y="876300"/>
              <a:ext cx="750888" cy="112713"/>
            </a:xfrm>
            <a:custGeom>
              <a:avLst/>
              <a:gdLst>
                <a:gd name="T0" fmla="*/ 200 w 200"/>
                <a:gd name="T1" fmla="*/ 0 h 30"/>
                <a:gd name="T2" fmla="*/ 15 w 200"/>
                <a:gd name="T3" fmla="*/ 0 h 30"/>
                <a:gd name="T4" fmla="*/ 0 w 200"/>
                <a:gd name="T5" fmla="*/ 15 h 30"/>
                <a:gd name="T6" fmla="*/ 0 w 200"/>
                <a:gd name="T7" fmla="*/ 15 h 30"/>
                <a:gd name="T8" fmla="*/ 15 w 200"/>
                <a:gd name="T9" fmla="*/ 30 h 30"/>
                <a:gd name="T10" fmla="*/ 179 w 200"/>
                <a:gd name="T11" fmla="*/ 30 h 30"/>
                <a:gd name="T12" fmla="*/ 200 w 200"/>
                <a:gd name="T13" fmla="*/ 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00" h="30">
                  <a:moveTo>
                    <a:pt x="200" y="0"/>
                  </a:moveTo>
                  <a:cubicBezTo>
                    <a:pt x="15" y="0"/>
                    <a:pt x="15" y="0"/>
                    <a:pt x="15" y="0"/>
                  </a:cubicBezTo>
                  <a:cubicBezTo>
                    <a:pt x="7" y="0"/>
                    <a:pt x="0" y="7"/>
                    <a:pt x="0" y="15"/>
                  </a:cubicBezTo>
                  <a:cubicBezTo>
                    <a:pt x="0" y="15"/>
                    <a:pt x="0" y="15"/>
                    <a:pt x="0" y="15"/>
                  </a:cubicBezTo>
                  <a:cubicBezTo>
                    <a:pt x="0" y="23"/>
                    <a:pt x="7" y="30"/>
                    <a:pt x="15" y="30"/>
                  </a:cubicBezTo>
                  <a:cubicBezTo>
                    <a:pt x="179" y="30"/>
                    <a:pt x="179" y="30"/>
                    <a:pt x="179" y="30"/>
                  </a:cubicBezTo>
                  <a:cubicBezTo>
                    <a:pt x="187" y="21"/>
                    <a:pt x="194" y="11"/>
                    <a:pt x="200" y="0"/>
                  </a:cubicBezTo>
                  <a:close/>
                </a:path>
              </a:pathLst>
            </a:custGeom>
            <a:solidFill>
              <a:srgbClr val="668BB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" name="Freeform 30"/>
            <p:cNvSpPr>
              <a:spLocks/>
            </p:cNvSpPr>
            <p:nvPr userDrawn="1"/>
          </p:nvSpPr>
          <p:spPr bwMode="auto">
            <a:xfrm>
              <a:off x="6273801" y="657225"/>
              <a:ext cx="282575" cy="114300"/>
            </a:xfrm>
            <a:custGeom>
              <a:avLst/>
              <a:gdLst>
                <a:gd name="T0" fmla="*/ 60 w 75"/>
                <a:gd name="T1" fmla="*/ 19 h 30"/>
                <a:gd name="T2" fmla="*/ 74 w 75"/>
                <a:gd name="T3" fmla="*/ 0 h 30"/>
                <a:gd name="T4" fmla="*/ 15 w 75"/>
                <a:gd name="T5" fmla="*/ 0 h 30"/>
                <a:gd name="T6" fmla="*/ 0 w 75"/>
                <a:gd name="T7" fmla="*/ 15 h 30"/>
                <a:gd name="T8" fmla="*/ 15 w 75"/>
                <a:gd name="T9" fmla="*/ 30 h 30"/>
                <a:gd name="T10" fmla="*/ 75 w 75"/>
                <a:gd name="T11" fmla="*/ 30 h 30"/>
                <a:gd name="T12" fmla="*/ 60 w 75"/>
                <a:gd name="T13" fmla="*/ 19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5" h="30">
                  <a:moveTo>
                    <a:pt x="60" y="19"/>
                  </a:moveTo>
                  <a:cubicBezTo>
                    <a:pt x="58" y="9"/>
                    <a:pt x="65" y="0"/>
                    <a:pt x="74" y="0"/>
                  </a:cubicBezTo>
                  <a:cubicBezTo>
                    <a:pt x="15" y="0"/>
                    <a:pt x="15" y="0"/>
                    <a:pt x="15" y="0"/>
                  </a:cubicBezTo>
                  <a:cubicBezTo>
                    <a:pt x="7" y="0"/>
                    <a:pt x="0" y="7"/>
                    <a:pt x="0" y="15"/>
                  </a:cubicBezTo>
                  <a:cubicBezTo>
                    <a:pt x="0" y="24"/>
                    <a:pt x="7" y="30"/>
                    <a:pt x="15" y="30"/>
                  </a:cubicBezTo>
                  <a:cubicBezTo>
                    <a:pt x="75" y="30"/>
                    <a:pt x="75" y="30"/>
                    <a:pt x="75" y="30"/>
                  </a:cubicBezTo>
                  <a:cubicBezTo>
                    <a:pt x="68" y="30"/>
                    <a:pt x="61" y="26"/>
                    <a:pt x="60" y="19"/>
                  </a:cubicBezTo>
                  <a:close/>
                </a:path>
              </a:pathLst>
            </a:custGeom>
            <a:solidFill>
              <a:srgbClr val="00AAE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" name="Freeform 31"/>
            <p:cNvSpPr>
              <a:spLocks/>
            </p:cNvSpPr>
            <p:nvPr userDrawn="1"/>
          </p:nvSpPr>
          <p:spPr bwMode="auto">
            <a:xfrm>
              <a:off x="6492876" y="657225"/>
              <a:ext cx="993775" cy="114300"/>
            </a:xfrm>
            <a:custGeom>
              <a:avLst/>
              <a:gdLst>
                <a:gd name="T0" fmla="*/ 265 w 265"/>
                <a:gd name="T1" fmla="*/ 0 h 30"/>
                <a:gd name="T2" fmla="*/ 16 w 265"/>
                <a:gd name="T3" fmla="*/ 0 h 30"/>
                <a:gd name="T4" fmla="*/ 2 w 265"/>
                <a:gd name="T5" fmla="*/ 19 h 30"/>
                <a:gd name="T6" fmla="*/ 17 w 265"/>
                <a:gd name="T7" fmla="*/ 30 h 30"/>
                <a:gd name="T8" fmla="*/ 257 w 265"/>
                <a:gd name="T9" fmla="*/ 30 h 30"/>
                <a:gd name="T10" fmla="*/ 265 w 265"/>
                <a:gd name="T11" fmla="*/ 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65" h="30">
                  <a:moveTo>
                    <a:pt x="265" y="0"/>
                  </a:moveTo>
                  <a:cubicBezTo>
                    <a:pt x="16" y="0"/>
                    <a:pt x="16" y="0"/>
                    <a:pt x="16" y="0"/>
                  </a:cubicBezTo>
                  <a:cubicBezTo>
                    <a:pt x="7" y="0"/>
                    <a:pt x="0" y="9"/>
                    <a:pt x="2" y="19"/>
                  </a:cubicBezTo>
                  <a:cubicBezTo>
                    <a:pt x="3" y="26"/>
                    <a:pt x="10" y="30"/>
                    <a:pt x="17" y="30"/>
                  </a:cubicBezTo>
                  <a:cubicBezTo>
                    <a:pt x="257" y="30"/>
                    <a:pt x="257" y="30"/>
                    <a:pt x="257" y="30"/>
                  </a:cubicBezTo>
                  <a:cubicBezTo>
                    <a:pt x="260" y="21"/>
                    <a:pt x="263" y="11"/>
                    <a:pt x="265" y="0"/>
                  </a:cubicBezTo>
                  <a:close/>
                </a:path>
              </a:pathLst>
            </a:custGeom>
            <a:solidFill>
              <a:srgbClr val="668BB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" name="Freeform 32"/>
            <p:cNvSpPr>
              <a:spLocks/>
            </p:cNvSpPr>
            <p:nvPr userDrawn="1"/>
          </p:nvSpPr>
          <p:spPr bwMode="auto">
            <a:xfrm>
              <a:off x="6113463" y="442913"/>
              <a:ext cx="280988" cy="112713"/>
            </a:xfrm>
            <a:custGeom>
              <a:avLst/>
              <a:gdLst>
                <a:gd name="T0" fmla="*/ 60 w 75"/>
                <a:gd name="T1" fmla="*/ 18 h 30"/>
                <a:gd name="T2" fmla="*/ 75 w 75"/>
                <a:gd name="T3" fmla="*/ 0 h 30"/>
                <a:gd name="T4" fmla="*/ 15 w 75"/>
                <a:gd name="T5" fmla="*/ 0 h 30"/>
                <a:gd name="T6" fmla="*/ 0 w 75"/>
                <a:gd name="T7" fmla="*/ 15 h 30"/>
                <a:gd name="T8" fmla="*/ 15 w 75"/>
                <a:gd name="T9" fmla="*/ 30 h 30"/>
                <a:gd name="T10" fmla="*/ 75 w 75"/>
                <a:gd name="T11" fmla="*/ 30 h 30"/>
                <a:gd name="T12" fmla="*/ 60 w 75"/>
                <a:gd name="T13" fmla="*/ 18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5" h="30">
                  <a:moveTo>
                    <a:pt x="60" y="18"/>
                  </a:moveTo>
                  <a:cubicBezTo>
                    <a:pt x="58" y="8"/>
                    <a:pt x="66" y="0"/>
                    <a:pt x="75" y="0"/>
                  </a:cubicBezTo>
                  <a:cubicBezTo>
                    <a:pt x="15" y="0"/>
                    <a:pt x="15" y="0"/>
                    <a:pt x="15" y="0"/>
                  </a:cubicBezTo>
                  <a:cubicBezTo>
                    <a:pt x="7" y="0"/>
                    <a:pt x="0" y="7"/>
                    <a:pt x="0" y="15"/>
                  </a:cubicBezTo>
                  <a:cubicBezTo>
                    <a:pt x="0" y="23"/>
                    <a:pt x="7" y="30"/>
                    <a:pt x="15" y="30"/>
                  </a:cubicBezTo>
                  <a:cubicBezTo>
                    <a:pt x="75" y="30"/>
                    <a:pt x="75" y="30"/>
                    <a:pt x="75" y="30"/>
                  </a:cubicBezTo>
                  <a:cubicBezTo>
                    <a:pt x="68" y="30"/>
                    <a:pt x="62" y="25"/>
                    <a:pt x="60" y="18"/>
                  </a:cubicBezTo>
                  <a:close/>
                </a:path>
              </a:pathLst>
            </a:custGeom>
            <a:solidFill>
              <a:srgbClr val="00AAE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4" name="Freeform 33"/>
            <p:cNvSpPr>
              <a:spLocks/>
            </p:cNvSpPr>
            <p:nvPr userDrawn="1"/>
          </p:nvSpPr>
          <p:spPr bwMode="auto">
            <a:xfrm>
              <a:off x="6330951" y="442913"/>
              <a:ext cx="1171575" cy="112713"/>
            </a:xfrm>
            <a:custGeom>
              <a:avLst/>
              <a:gdLst>
                <a:gd name="T0" fmla="*/ 2 w 312"/>
                <a:gd name="T1" fmla="*/ 18 h 30"/>
                <a:gd name="T2" fmla="*/ 17 w 312"/>
                <a:gd name="T3" fmla="*/ 30 h 30"/>
                <a:gd name="T4" fmla="*/ 312 w 312"/>
                <a:gd name="T5" fmla="*/ 30 h 30"/>
                <a:gd name="T6" fmla="*/ 312 w 312"/>
                <a:gd name="T7" fmla="*/ 14 h 30"/>
                <a:gd name="T8" fmla="*/ 312 w 312"/>
                <a:gd name="T9" fmla="*/ 0 h 30"/>
                <a:gd name="T10" fmla="*/ 17 w 312"/>
                <a:gd name="T11" fmla="*/ 0 h 30"/>
                <a:gd name="T12" fmla="*/ 2 w 312"/>
                <a:gd name="T13" fmla="*/ 18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12" h="30">
                  <a:moveTo>
                    <a:pt x="2" y="18"/>
                  </a:moveTo>
                  <a:cubicBezTo>
                    <a:pt x="4" y="25"/>
                    <a:pt x="10" y="30"/>
                    <a:pt x="17" y="30"/>
                  </a:cubicBezTo>
                  <a:cubicBezTo>
                    <a:pt x="312" y="30"/>
                    <a:pt x="312" y="30"/>
                    <a:pt x="312" y="30"/>
                  </a:cubicBezTo>
                  <a:cubicBezTo>
                    <a:pt x="312" y="25"/>
                    <a:pt x="312" y="19"/>
                    <a:pt x="312" y="14"/>
                  </a:cubicBezTo>
                  <a:cubicBezTo>
                    <a:pt x="312" y="9"/>
                    <a:pt x="312" y="4"/>
                    <a:pt x="312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8" y="0"/>
                    <a:pt x="0" y="8"/>
                    <a:pt x="2" y="18"/>
                  </a:cubicBezTo>
                  <a:close/>
                </a:path>
              </a:pathLst>
            </a:custGeom>
            <a:solidFill>
              <a:srgbClr val="668BB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5" name="Freeform 34"/>
            <p:cNvSpPr>
              <a:spLocks/>
            </p:cNvSpPr>
            <p:nvPr userDrawn="1"/>
          </p:nvSpPr>
          <p:spPr bwMode="auto">
            <a:xfrm>
              <a:off x="6191251" y="223838"/>
              <a:ext cx="282575" cy="114300"/>
            </a:xfrm>
            <a:custGeom>
              <a:avLst/>
              <a:gdLst>
                <a:gd name="T0" fmla="*/ 60 w 75"/>
                <a:gd name="T1" fmla="*/ 15 h 30"/>
                <a:gd name="T2" fmla="*/ 75 w 75"/>
                <a:gd name="T3" fmla="*/ 0 h 30"/>
                <a:gd name="T4" fmla="*/ 16 w 75"/>
                <a:gd name="T5" fmla="*/ 0 h 30"/>
                <a:gd name="T6" fmla="*/ 0 w 75"/>
                <a:gd name="T7" fmla="*/ 15 h 30"/>
                <a:gd name="T8" fmla="*/ 0 w 75"/>
                <a:gd name="T9" fmla="*/ 15 h 30"/>
                <a:gd name="T10" fmla="*/ 16 w 75"/>
                <a:gd name="T11" fmla="*/ 30 h 30"/>
                <a:gd name="T12" fmla="*/ 75 w 75"/>
                <a:gd name="T13" fmla="*/ 30 h 30"/>
                <a:gd name="T14" fmla="*/ 60 w 75"/>
                <a:gd name="T15" fmla="*/ 15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5" h="30">
                  <a:moveTo>
                    <a:pt x="60" y="15"/>
                  </a:moveTo>
                  <a:cubicBezTo>
                    <a:pt x="60" y="7"/>
                    <a:pt x="67" y="0"/>
                    <a:pt x="75" y="0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7" y="0"/>
                    <a:pt x="0" y="7"/>
                    <a:pt x="0" y="15"/>
                  </a:cubicBezTo>
                  <a:cubicBezTo>
                    <a:pt x="0" y="15"/>
                    <a:pt x="0" y="15"/>
                    <a:pt x="0" y="15"/>
                  </a:cubicBezTo>
                  <a:cubicBezTo>
                    <a:pt x="0" y="24"/>
                    <a:pt x="7" y="30"/>
                    <a:pt x="16" y="30"/>
                  </a:cubicBezTo>
                  <a:cubicBezTo>
                    <a:pt x="75" y="30"/>
                    <a:pt x="75" y="30"/>
                    <a:pt x="75" y="30"/>
                  </a:cubicBezTo>
                  <a:cubicBezTo>
                    <a:pt x="67" y="30"/>
                    <a:pt x="60" y="24"/>
                    <a:pt x="60" y="15"/>
                  </a:cubicBezTo>
                  <a:close/>
                </a:path>
              </a:pathLst>
            </a:custGeom>
            <a:solidFill>
              <a:srgbClr val="00AAE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" name="Freeform 35"/>
            <p:cNvSpPr>
              <a:spLocks/>
            </p:cNvSpPr>
            <p:nvPr userDrawn="1"/>
          </p:nvSpPr>
          <p:spPr bwMode="auto">
            <a:xfrm>
              <a:off x="6416676" y="223838"/>
              <a:ext cx="1069975" cy="114300"/>
            </a:xfrm>
            <a:custGeom>
              <a:avLst/>
              <a:gdLst>
                <a:gd name="T0" fmla="*/ 277 w 285"/>
                <a:gd name="T1" fmla="*/ 0 h 30"/>
                <a:gd name="T2" fmla="*/ 15 w 285"/>
                <a:gd name="T3" fmla="*/ 0 h 30"/>
                <a:gd name="T4" fmla="*/ 0 w 285"/>
                <a:gd name="T5" fmla="*/ 15 h 30"/>
                <a:gd name="T6" fmla="*/ 15 w 285"/>
                <a:gd name="T7" fmla="*/ 30 h 30"/>
                <a:gd name="T8" fmla="*/ 285 w 285"/>
                <a:gd name="T9" fmla="*/ 30 h 30"/>
                <a:gd name="T10" fmla="*/ 277 w 285"/>
                <a:gd name="T11" fmla="*/ 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85" h="30">
                  <a:moveTo>
                    <a:pt x="277" y="0"/>
                  </a:moveTo>
                  <a:cubicBezTo>
                    <a:pt x="15" y="0"/>
                    <a:pt x="15" y="0"/>
                    <a:pt x="15" y="0"/>
                  </a:cubicBezTo>
                  <a:cubicBezTo>
                    <a:pt x="7" y="0"/>
                    <a:pt x="0" y="7"/>
                    <a:pt x="0" y="15"/>
                  </a:cubicBezTo>
                  <a:cubicBezTo>
                    <a:pt x="0" y="24"/>
                    <a:pt x="7" y="30"/>
                    <a:pt x="15" y="30"/>
                  </a:cubicBezTo>
                  <a:cubicBezTo>
                    <a:pt x="285" y="30"/>
                    <a:pt x="285" y="30"/>
                    <a:pt x="285" y="30"/>
                  </a:cubicBezTo>
                  <a:cubicBezTo>
                    <a:pt x="283" y="20"/>
                    <a:pt x="281" y="10"/>
                    <a:pt x="277" y="0"/>
                  </a:cubicBezTo>
                  <a:close/>
                </a:path>
              </a:pathLst>
            </a:custGeom>
            <a:solidFill>
              <a:srgbClr val="668BB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7" name="Freeform 36"/>
            <p:cNvSpPr>
              <a:spLocks/>
            </p:cNvSpPr>
            <p:nvPr userDrawn="1"/>
          </p:nvSpPr>
          <p:spPr bwMode="auto">
            <a:xfrm>
              <a:off x="6605588" y="9525"/>
              <a:ext cx="280988" cy="112713"/>
            </a:xfrm>
            <a:custGeom>
              <a:avLst/>
              <a:gdLst>
                <a:gd name="T0" fmla="*/ 60 w 75"/>
                <a:gd name="T1" fmla="*/ 18 h 30"/>
                <a:gd name="T2" fmla="*/ 74 w 75"/>
                <a:gd name="T3" fmla="*/ 0 h 30"/>
                <a:gd name="T4" fmla="*/ 15 w 75"/>
                <a:gd name="T5" fmla="*/ 0 h 30"/>
                <a:gd name="T6" fmla="*/ 0 w 75"/>
                <a:gd name="T7" fmla="*/ 15 h 30"/>
                <a:gd name="T8" fmla="*/ 15 w 75"/>
                <a:gd name="T9" fmla="*/ 30 h 30"/>
                <a:gd name="T10" fmla="*/ 75 w 75"/>
                <a:gd name="T11" fmla="*/ 30 h 30"/>
                <a:gd name="T12" fmla="*/ 60 w 75"/>
                <a:gd name="T13" fmla="*/ 18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5" h="30">
                  <a:moveTo>
                    <a:pt x="60" y="18"/>
                  </a:moveTo>
                  <a:cubicBezTo>
                    <a:pt x="57" y="8"/>
                    <a:pt x="65" y="0"/>
                    <a:pt x="74" y="0"/>
                  </a:cubicBezTo>
                  <a:cubicBezTo>
                    <a:pt x="15" y="0"/>
                    <a:pt x="15" y="0"/>
                    <a:pt x="15" y="0"/>
                  </a:cubicBezTo>
                  <a:cubicBezTo>
                    <a:pt x="7" y="0"/>
                    <a:pt x="0" y="7"/>
                    <a:pt x="0" y="15"/>
                  </a:cubicBezTo>
                  <a:cubicBezTo>
                    <a:pt x="0" y="23"/>
                    <a:pt x="7" y="30"/>
                    <a:pt x="15" y="30"/>
                  </a:cubicBezTo>
                  <a:cubicBezTo>
                    <a:pt x="75" y="30"/>
                    <a:pt x="75" y="30"/>
                    <a:pt x="75" y="30"/>
                  </a:cubicBezTo>
                  <a:cubicBezTo>
                    <a:pt x="68" y="30"/>
                    <a:pt x="61" y="25"/>
                    <a:pt x="60" y="18"/>
                  </a:cubicBezTo>
                  <a:close/>
                </a:path>
              </a:pathLst>
            </a:custGeom>
            <a:solidFill>
              <a:srgbClr val="00AAE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8" name="Freeform 37"/>
            <p:cNvSpPr>
              <a:spLocks/>
            </p:cNvSpPr>
            <p:nvPr userDrawn="1"/>
          </p:nvSpPr>
          <p:spPr bwMode="auto">
            <a:xfrm>
              <a:off x="6818313" y="9525"/>
              <a:ext cx="593725" cy="112713"/>
            </a:xfrm>
            <a:custGeom>
              <a:avLst/>
              <a:gdLst>
                <a:gd name="T0" fmla="*/ 138 w 158"/>
                <a:gd name="T1" fmla="*/ 0 h 30"/>
                <a:gd name="T2" fmla="*/ 17 w 158"/>
                <a:gd name="T3" fmla="*/ 0 h 30"/>
                <a:gd name="T4" fmla="*/ 3 w 158"/>
                <a:gd name="T5" fmla="*/ 18 h 30"/>
                <a:gd name="T6" fmla="*/ 18 w 158"/>
                <a:gd name="T7" fmla="*/ 30 h 30"/>
                <a:gd name="T8" fmla="*/ 158 w 158"/>
                <a:gd name="T9" fmla="*/ 30 h 30"/>
                <a:gd name="T10" fmla="*/ 138 w 158"/>
                <a:gd name="T11" fmla="*/ 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58" h="30">
                  <a:moveTo>
                    <a:pt x="138" y="0"/>
                  </a:moveTo>
                  <a:cubicBezTo>
                    <a:pt x="17" y="0"/>
                    <a:pt x="17" y="0"/>
                    <a:pt x="17" y="0"/>
                  </a:cubicBezTo>
                  <a:cubicBezTo>
                    <a:pt x="8" y="0"/>
                    <a:pt x="0" y="8"/>
                    <a:pt x="3" y="18"/>
                  </a:cubicBezTo>
                  <a:cubicBezTo>
                    <a:pt x="4" y="25"/>
                    <a:pt x="11" y="30"/>
                    <a:pt x="18" y="30"/>
                  </a:cubicBezTo>
                  <a:cubicBezTo>
                    <a:pt x="158" y="30"/>
                    <a:pt x="158" y="30"/>
                    <a:pt x="158" y="30"/>
                  </a:cubicBezTo>
                  <a:cubicBezTo>
                    <a:pt x="152" y="19"/>
                    <a:pt x="146" y="9"/>
                    <a:pt x="138" y="0"/>
                  </a:cubicBezTo>
                  <a:close/>
                </a:path>
              </a:pathLst>
            </a:custGeom>
            <a:solidFill>
              <a:srgbClr val="668BB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9" name="Freeform 38"/>
            <p:cNvSpPr>
              <a:spLocks/>
            </p:cNvSpPr>
            <p:nvPr userDrawn="1"/>
          </p:nvSpPr>
          <p:spPr bwMode="auto">
            <a:xfrm>
              <a:off x="6605588" y="-733425"/>
              <a:ext cx="44450" cy="334963"/>
            </a:xfrm>
            <a:custGeom>
              <a:avLst/>
              <a:gdLst>
                <a:gd name="T0" fmla="*/ 28 w 28"/>
                <a:gd name="T1" fmla="*/ 211 h 211"/>
                <a:gd name="T2" fmla="*/ 0 w 28"/>
                <a:gd name="T3" fmla="*/ 211 h 211"/>
                <a:gd name="T4" fmla="*/ 0 w 28"/>
                <a:gd name="T5" fmla="*/ 0 h 211"/>
                <a:gd name="T6" fmla="*/ 28 w 28"/>
                <a:gd name="T7" fmla="*/ 0 h 211"/>
                <a:gd name="T8" fmla="*/ 28 w 28"/>
                <a:gd name="T9" fmla="*/ 211 h 211"/>
                <a:gd name="T10" fmla="*/ 28 w 28"/>
                <a:gd name="T11" fmla="*/ 211 h 2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8" h="211">
                  <a:moveTo>
                    <a:pt x="28" y="211"/>
                  </a:moveTo>
                  <a:lnTo>
                    <a:pt x="0" y="211"/>
                  </a:lnTo>
                  <a:lnTo>
                    <a:pt x="0" y="0"/>
                  </a:lnTo>
                  <a:lnTo>
                    <a:pt x="28" y="0"/>
                  </a:lnTo>
                  <a:lnTo>
                    <a:pt x="28" y="211"/>
                  </a:lnTo>
                  <a:lnTo>
                    <a:pt x="28" y="211"/>
                  </a:lnTo>
                  <a:close/>
                </a:path>
              </a:pathLst>
            </a:custGeom>
            <a:solidFill>
              <a:srgbClr val="004A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0" name="Freeform 39"/>
            <p:cNvSpPr>
              <a:spLocks/>
            </p:cNvSpPr>
            <p:nvPr userDrawn="1"/>
          </p:nvSpPr>
          <p:spPr bwMode="auto">
            <a:xfrm>
              <a:off x="6729413" y="-733425"/>
              <a:ext cx="344488" cy="334963"/>
            </a:xfrm>
            <a:custGeom>
              <a:avLst/>
              <a:gdLst>
                <a:gd name="T0" fmla="*/ 108 w 217"/>
                <a:gd name="T1" fmla="*/ 164 h 211"/>
                <a:gd name="T2" fmla="*/ 108 w 217"/>
                <a:gd name="T3" fmla="*/ 164 h 211"/>
                <a:gd name="T4" fmla="*/ 172 w 217"/>
                <a:gd name="T5" fmla="*/ 0 h 211"/>
                <a:gd name="T6" fmla="*/ 217 w 217"/>
                <a:gd name="T7" fmla="*/ 0 h 211"/>
                <a:gd name="T8" fmla="*/ 217 w 217"/>
                <a:gd name="T9" fmla="*/ 211 h 211"/>
                <a:gd name="T10" fmla="*/ 189 w 217"/>
                <a:gd name="T11" fmla="*/ 211 h 211"/>
                <a:gd name="T12" fmla="*/ 189 w 217"/>
                <a:gd name="T13" fmla="*/ 36 h 211"/>
                <a:gd name="T14" fmla="*/ 186 w 217"/>
                <a:gd name="T15" fmla="*/ 36 h 211"/>
                <a:gd name="T16" fmla="*/ 118 w 217"/>
                <a:gd name="T17" fmla="*/ 211 h 211"/>
                <a:gd name="T18" fmla="*/ 99 w 217"/>
                <a:gd name="T19" fmla="*/ 211 h 211"/>
                <a:gd name="T20" fmla="*/ 30 w 217"/>
                <a:gd name="T21" fmla="*/ 36 h 211"/>
                <a:gd name="T22" fmla="*/ 28 w 217"/>
                <a:gd name="T23" fmla="*/ 36 h 211"/>
                <a:gd name="T24" fmla="*/ 28 w 217"/>
                <a:gd name="T25" fmla="*/ 211 h 211"/>
                <a:gd name="T26" fmla="*/ 0 w 217"/>
                <a:gd name="T27" fmla="*/ 211 h 211"/>
                <a:gd name="T28" fmla="*/ 0 w 217"/>
                <a:gd name="T29" fmla="*/ 0 h 211"/>
                <a:gd name="T30" fmla="*/ 47 w 217"/>
                <a:gd name="T31" fmla="*/ 0 h 211"/>
                <a:gd name="T32" fmla="*/ 108 w 217"/>
                <a:gd name="T33" fmla="*/ 164 h 211"/>
                <a:gd name="T34" fmla="*/ 108 w 217"/>
                <a:gd name="T35" fmla="*/ 164 h 2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17" h="211">
                  <a:moveTo>
                    <a:pt x="108" y="164"/>
                  </a:moveTo>
                  <a:lnTo>
                    <a:pt x="108" y="164"/>
                  </a:lnTo>
                  <a:lnTo>
                    <a:pt x="172" y="0"/>
                  </a:lnTo>
                  <a:lnTo>
                    <a:pt x="217" y="0"/>
                  </a:lnTo>
                  <a:lnTo>
                    <a:pt x="217" y="211"/>
                  </a:lnTo>
                  <a:lnTo>
                    <a:pt x="189" y="211"/>
                  </a:lnTo>
                  <a:lnTo>
                    <a:pt x="189" y="36"/>
                  </a:lnTo>
                  <a:lnTo>
                    <a:pt x="186" y="36"/>
                  </a:lnTo>
                  <a:lnTo>
                    <a:pt x="118" y="211"/>
                  </a:lnTo>
                  <a:lnTo>
                    <a:pt x="99" y="211"/>
                  </a:lnTo>
                  <a:lnTo>
                    <a:pt x="30" y="36"/>
                  </a:lnTo>
                  <a:lnTo>
                    <a:pt x="28" y="36"/>
                  </a:lnTo>
                  <a:lnTo>
                    <a:pt x="28" y="211"/>
                  </a:lnTo>
                  <a:lnTo>
                    <a:pt x="0" y="211"/>
                  </a:lnTo>
                  <a:lnTo>
                    <a:pt x="0" y="0"/>
                  </a:lnTo>
                  <a:lnTo>
                    <a:pt x="47" y="0"/>
                  </a:lnTo>
                  <a:lnTo>
                    <a:pt x="108" y="164"/>
                  </a:lnTo>
                  <a:lnTo>
                    <a:pt x="108" y="164"/>
                  </a:lnTo>
                  <a:close/>
                </a:path>
              </a:pathLst>
            </a:custGeom>
            <a:solidFill>
              <a:srgbClr val="004A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1" name="Freeform 40"/>
            <p:cNvSpPr>
              <a:spLocks/>
            </p:cNvSpPr>
            <p:nvPr userDrawn="1"/>
          </p:nvSpPr>
          <p:spPr bwMode="auto">
            <a:xfrm>
              <a:off x="7131051" y="-741363"/>
              <a:ext cx="225425" cy="350838"/>
            </a:xfrm>
            <a:custGeom>
              <a:avLst/>
              <a:gdLst>
                <a:gd name="T0" fmla="*/ 50 w 60"/>
                <a:gd name="T1" fmla="*/ 19 h 93"/>
                <a:gd name="T2" fmla="*/ 43 w 60"/>
                <a:gd name="T3" fmla="*/ 13 h 93"/>
                <a:gd name="T4" fmla="*/ 33 w 60"/>
                <a:gd name="T5" fmla="*/ 10 h 93"/>
                <a:gd name="T6" fmla="*/ 27 w 60"/>
                <a:gd name="T7" fmla="*/ 11 h 93"/>
                <a:gd name="T8" fmla="*/ 21 w 60"/>
                <a:gd name="T9" fmla="*/ 14 h 93"/>
                <a:gd name="T10" fmla="*/ 17 w 60"/>
                <a:gd name="T11" fmla="*/ 18 h 93"/>
                <a:gd name="T12" fmla="*/ 16 w 60"/>
                <a:gd name="T13" fmla="*/ 25 h 93"/>
                <a:gd name="T14" fmla="*/ 17 w 60"/>
                <a:gd name="T15" fmla="*/ 31 h 93"/>
                <a:gd name="T16" fmla="*/ 21 w 60"/>
                <a:gd name="T17" fmla="*/ 35 h 93"/>
                <a:gd name="T18" fmla="*/ 27 w 60"/>
                <a:gd name="T19" fmla="*/ 38 h 93"/>
                <a:gd name="T20" fmla="*/ 34 w 60"/>
                <a:gd name="T21" fmla="*/ 40 h 93"/>
                <a:gd name="T22" fmla="*/ 43 w 60"/>
                <a:gd name="T23" fmla="*/ 44 h 93"/>
                <a:gd name="T24" fmla="*/ 51 w 60"/>
                <a:gd name="T25" fmla="*/ 48 h 93"/>
                <a:gd name="T26" fmla="*/ 58 w 60"/>
                <a:gd name="T27" fmla="*/ 55 h 93"/>
                <a:gd name="T28" fmla="*/ 60 w 60"/>
                <a:gd name="T29" fmla="*/ 66 h 93"/>
                <a:gd name="T30" fmla="*/ 57 w 60"/>
                <a:gd name="T31" fmla="*/ 78 h 93"/>
                <a:gd name="T32" fmla="*/ 50 w 60"/>
                <a:gd name="T33" fmla="*/ 87 h 93"/>
                <a:gd name="T34" fmla="*/ 41 w 60"/>
                <a:gd name="T35" fmla="*/ 92 h 93"/>
                <a:gd name="T36" fmla="*/ 29 w 60"/>
                <a:gd name="T37" fmla="*/ 93 h 93"/>
                <a:gd name="T38" fmla="*/ 13 w 60"/>
                <a:gd name="T39" fmla="*/ 90 h 93"/>
                <a:gd name="T40" fmla="*/ 0 w 60"/>
                <a:gd name="T41" fmla="*/ 80 h 93"/>
                <a:gd name="T42" fmla="*/ 10 w 60"/>
                <a:gd name="T43" fmla="*/ 72 h 93"/>
                <a:gd name="T44" fmla="*/ 18 w 60"/>
                <a:gd name="T45" fmla="*/ 80 h 93"/>
                <a:gd name="T46" fmla="*/ 29 w 60"/>
                <a:gd name="T47" fmla="*/ 83 h 93"/>
                <a:gd name="T48" fmla="*/ 36 w 60"/>
                <a:gd name="T49" fmla="*/ 82 h 93"/>
                <a:gd name="T50" fmla="*/ 41 w 60"/>
                <a:gd name="T51" fmla="*/ 79 h 93"/>
                <a:gd name="T52" fmla="*/ 46 w 60"/>
                <a:gd name="T53" fmla="*/ 74 h 93"/>
                <a:gd name="T54" fmla="*/ 47 w 60"/>
                <a:gd name="T55" fmla="*/ 68 h 93"/>
                <a:gd name="T56" fmla="*/ 46 w 60"/>
                <a:gd name="T57" fmla="*/ 61 h 93"/>
                <a:gd name="T58" fmla="*/ 41 w 60"/>
                <a:gd name="T59" fmla="*/ 56 h 93"/>
                <a:gd name="T60" fmla="*/ 34 w 60"/>
                <a:gd name="T61" fmla="*/ 53 h 93"/>
                <a:gd name="T62" fmla="*/ 26 w 60"/>
                <a:gd name="T63" fmla="*/ 50 h 93"/>
                <a:gd name="T64" fmla="*/ 18 w 60"/>
                <a:gd name="T65" fmla="*/ 47 h 93"/>
                <a:gd name="T66" fmla="*/ 10 w 60"/>
                <a:gd name="T67" fmla="*/ 43 h 93"/>
                <a:gd name="T68" fmla="*/ 5 w 60"/>
                <a:gd name="T69" fmla="*/ 36 h 93"/>
                <a:gd name="T70" fmla="*/ 3 w 60"/>
                <a:gd name="T71" fmla="*/ 25 h 93"/>
                <a:gd name="T72" fmla="*/ 6 w 60"/>
                <a:gd name="T73" fmla="*/ 14 h 93"/>
                <a:gd name="T74" fmla="*/ 13 w 60"/>
                <a:gd name="T75" fmla="*/ 6 h 93"/>
                <a:gd name="T76" fmla="*/ 23 w 60"/>
                <a:gd name="T77" fmla="*/ 1 h 93"/>
                <a:gd name="T78" fmla="*/ 34 w 60"/>
                <a:gd name="T79" fmla="*/ 0 h 93"/>
                <a:gd name="T80" fmla="*/ 48 w 60"/>
                <a:gd name="T81" fmla="*/ 3 h 93"/>
                <a:gd name="T82" fmla="*/ 59 w 60"/>
                <a:gd name="T83" fmla="*/ 10 h 93"/>
                <a:gd name="T84" fmla="*/ 50 w 60"/>
                <a:gd name="T85" fmla="*/ 19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60" h="93">
                  <a:moveTo>
                    <a:pt x="50" y="19"/>
                  </a:moveTo>
                  <a:cubicBezTo>
                    <a:pt x="48" y="16"/>
                    <a:pt x="46" y="14"/>
                    <a:pt x="43" y="13"/>
                  </a:cubicBezTo>
                  <a:cubicBezTo>
                    <a:pt x="40" y="11"/>
                    <a:pt x="37" y="10"/>
                    <a:pt x="33" y="10"/>
                  </a:cubicBezTo>
                  <a:cubicBezTo>
                    <a:pt x="31" y="10"/>
                    <a:pt x="29" y="11"/>
                    <a:pt x="27" y="11"/>
                  </a:cubicBezTo>
                  <a:cubicBezTo>
                    <a:pt x="25" y="12"/>
                    <a:pt x="23" y="13"/>
                    <a:pt x="21" y="14"/>
                  </a:cubicBezTo>
                  <a:cubicBezTo>
                    <a:pt x="20" y="15"/>
                    <a:pt x="18" y="17"/>
                    <a:pt x="17" y="18"/>
                  </a:cubicBezTo>
                  <a:cubicBezTo>
                    <a:pt x="16" y="20"/>
                    <a:pt x="16" y="22"/>
                    <a:pt x="16" y="25"/>
                  </a:cubicBezTo>
                  <a:cubicBezTo>
                    <a:pt x="16" y="27"/>
                    <a:pt x="16" y="29"/>
                    <a:pt x="17" y="31"/>
                  </a:cubicBezTo>
                  <a:cubicBezTo>
                    <a:pt x="18" y="33"/>
                    <a:pt x="19" y="34"/>
                    <a:pt x="21" y="35"/>
                  </a:cubicBezTo>
                  <a:cubicBezTo>
                    <a:pt x="23" y="36"/>
                    <a:pt x="24" y="37"/>
                    <a:pt x="27" y="38"/>
                  </a:cubicBezTo>
                  <a:cubicBezTo>
                    <a:pt x="29" y="39"/>
                    <a:pt x="31" y="40"/>
                    <a:pt x="34" y="40"/>
                  </a:cubicBezTo>
                  <a:cubicBezTo>
                    <a:pt x="37" y="41"/>
                    <a:pt x="40" y="42"/>
                    <a:pt x="43" y="44"/>
                  </a:cubicBezTo>
                  <a:cubicBezTo>
                    <a:pt x="46" y="45"/>
                    <a:pt x="49" y="46"/>
                    <a:pt x="51" y="48"/>
                  </a:cubicBezTo>
                  <a:cubicBezTo>
                    <a:pt x="54" y="50"/>
                    <a:pt x="56" y="53"/>
                    <a:pt x="58" y="55"/>
                  </a:cubicBezTo>
                  <a:cubicBezTo>
                    <a:pt x="59" y="58"/>
                    <a:pt x="60" y="62"/>
                    <a:pt x="60" y="66"/>
                  </a:cubicBezTo>
                  <a:cubicBezTo>
                    <a:pt x="60" y="71"/>
                    <a:pt x="59" y="75"/>
                    <a:pt x="57" y="78"/>
                  </a:cubicBezTo>
                  <a:cubicBezTo>
                    <a:pt x="56" y="82"/>
                    <a:pt x="53" y="85"/>
                    <a:pt x="50" y="87"/>
                  </a:cubicBezTo>
                  <a:cubicBezTo>
                    <a:pt x="48" y="89"/>
                    <a:pt x="44" y="91"/>
                    <a:pt x="41" y="92"/>
                  </a:cubicBezTo>
                  <a:cubicBezTo>
                    <a:pt x="37" y="93"/>
                    <a:pt x="33" y="93"/>
                    <a:pt x="29" y="93"/>
                  </a:cubicBezTo>
                  <a:cubicBezTo>
                    <a:pt x="24" y="93"/>
                    <a:pt x="18" y="92"/>
                    <a:pt x="13" y="90"/>
                  </a:cubicBezTo>
                  <a:cubicBezTo>
                    <a:pt x="8" y="88"/>
                    <a:pt x="3" y="85"/>
                    <a:pt x="0" y="80"/>
                  </a:cubicBezTo>
                  <a:cubicBezTo>
                    <a:pt x="10" y="72"/>
                    <a:pt x="10" y="72"/>
                    <a:pt x="10" y="72"/>
                  </a:cubicBezTo>
                  <a:cubicBezTo>
                    <a:pt x="12" y="75"/>
                    <a:pt x="14" y="78"/>
                    <a:pt x="18" y="80"/>
                  </a:cubicBezTo>
                  <a:cubicBezTo>
                    <a:pt x="21" y="82"/>
                    <a:pt x="25" y="83"/>
                    <a:pt x="29" y="83"/>
                  </a:cubicBezTo>
                  <a:cubicBezTo>
                    <a:pt x="31" y="83"/>
                    <a:pt x="34" y="82"/>
                    <a:pt x="36" y="82"/>
                  </a:cubicBezTo>
                  <a:cubicBezTo>
                    <a:pt x="38" y="81"/>
                    <a:pt x="40" y="80"/>
                    <a:pt x="41" y="79"/>
                  </a:cubicBezTo>
                  <a:cubicBezTo>
                    <a:pt x="43" y="78"/>
                    <a:pt x="45" y="76"/>
                    <a:pt x="46" y="74"/>
                  </a:cubicBezTo>
                  <a:cubicBezTo>
                    <a:pt x="47" y="72"/>
                    <a:pt x="47" y="70"/>
                    <a:pt x="47" y="68"/>
                  </a:cubicBezTo>
                  <a:cubicBezTo>
                    <a:pt x="47" y="65"/>
                    <a:pt x="47" y="63"/>
                    <a:pt x="46" y="61"/>
                  </a:cubicBezTo>
                  <a:cubicBezTo>
                    <a:pt x="44" y="59"/>
                    <a:pt x="43" y="57"/>
                    <a:pt x="41" y="56"/>
                  </a:cubicBezTo>
                  <a:cubicBezTo>
                    <a:pt x="39" y="55"/>
                    <a:pt x="37" y="54"/>
                    <a:pt x="34" y="53"/>
                  </a:cubicBezTo>
                  <a:cubicBezTo>
                    <a:pt x="32" y="52"/>
                    <a:pt x="29" y="51"/>
                    <a:pt x="26" y="50"/>
                  </a:cubicBezTo>
                  <a:cubicBezTo>
                    <a:pt x="23" y="49"/>
                    <a:pt x="20" y="48"/>
                    <a:pt x="18" y="47"/>
                  </a:cubicBezTo>
                  <a:cubicBezTo>
                    <a:pt x="15" y="46"/>
                    <a:pt x="13" y="44"/>
                    <a:pt x="10" y="43"/>
                  </a:cubicBezTo>
                  <a:cubicBezTo>
                    <a:pt x="8" y="41"/>
                    <a:pt x="6" y="38"/>
                    <a:pt x="5" y="36"/>
                  </a:cubicBezTo>
                  <a:cubicBezTo>
                    <a:pt x="4" y="33"/>
                    <a:pt x="3" y="29"/>
                    <a:pt x="3" y="25"/>
                  </a:cubicBezTo>
                  <a:cubicBezTo>
                    <a:pt x="3" y="21"/>
                    <a:pt x="4" y="17"/>
                    <a:pt x="6" y="14"/>
                  </a:cubicBezTo>
                  <a:cubicBezTo>
                    <a:pt x="8" y="11"/>
                    <a:pt x="10" y="8"/>
                    <a:pt x="13" y="6"/>
                  </a:cubicBezTo>
                  <a:cubicBezTo>
                    <a:pt x="16" y="4"/>
                    <a:pt x="19" y="2"/>
                    <a:pt x="23" y="1"/>
                  </a:cubicBezTo>
                  <a:cubicBezTo>
                    <a:pt x="26" y="0"/>
                    <a:pt x="30" y="0"/>
                    <a:pt x="34" y="0"/>
                  </a:cubicBezTo>
                  <a:cubicBezTo>
                    <a:pt x="39" y="0"/>
                    <a:pt x="44" y="1"/>
                    <a:pt x="48" y="3"/>
                  </a:cubicBezTo>
                  <a:cubicBezTo>
                    <a:pt x="53" y="5"/>
                    <a:pt x="56" y="7"/>
                    <a:pt x="59" y="10"/>
                  </a:cubicBezTo>
                  <a:cubicBezTo>
                    <a:pt x="50" y="19"/>
                    <a:pt x="50" y="19"/>
                    <a:pt x="50" y="19"/>
                  </a:cubicBezTo>
                  <a:close/>
                </a:path>
              </a:pathLst>
            </a:custGeom>
            <a:solidFill>
              <a:srgbClr val="004A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2" name="Freeform 41"/>
            <p:cNvSpPr>
              <a:spLocks/>
            </p:cNvSpPr>
            <p:nvPr userDrawn="1"/>
          </p:nvSpPr>
          <p:spPr bwMode="auto">
            <a:xfrm>
              <a:off x="7535863" y="-733425"/>
              <a:ext cx="263525" cy="334963"/>
            </a:xfrm>
            <a:custGeom>
              <a:avLst/>
              <a:gdLst>
                <a:gd name="T0" fmla="*/ 0 w 166"/>
                <a:gd name="T1" fmla="*/ 0 h 211"/>
                <a:gd name="T2" fmla="*/ 29 w 166"/>
                <a:gd name="T3" fmla="*/ 0 h 211"/>
                <a:gd name="T4" fmla="*/ 29 w 166"/>
                <a:gd name="T5" fmla="*/ 88 h 211"/>
                <a:gd name="T6" fmla="*/ 135 w 166"/>
                <a:gd name="T7" fmla="*/ 88 h 211"/>
                <a:gd name="T8" fmla="*/ 135 w 166"/>
                <a:gd name="T9" fmla="*/ 0 h 211"/>
                <a:gd name="T10" fmla="*/ 166 w 166"/>
                <a:gd name="T11" fmla="*/ 0 h 211"/>
                <a:gd name="T12" fmla="*/ 166 w 166"/>
                <a:gd name="T13" fmla="*/ 211 h 211"/>
                <a:gd name="T14" fmla="*/ 135 w 166"/>
                <a:gd name="T15" fmla="*/ 211 h 211"/>
                <a:gd name="T16" fmla="*/ 135 w 166"/>
                <a:gd name="T17" fmla="*/ 114 h 211"/>
                <a:gd name="T18" fmla="*/ 29 w 166"/>
                <a:gd name="T19" fmla="*/ 114 h 211"/>
                <a:gd name="T20" fmla="*/ 29 w 166"/>
                <a:gd name="T21" fmla="*/ 211 h 211"/>
                <a:gd name="T22" fmla="*/ 0 w 166"/>
                <a:gd name="T23" fmla="*/ 211 h 211"/>
                <a:gd name="T24" fmla="*/ 0 w 166"/>
                <a:gd name="T25" fmla="*/ 0 h 211"/>
                <a:gd name="T26" fmla="*/ 0 w 166"/>
                <a:gd name="T27" fmla="*/ 0 h 2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66" h="211">
                  <a:moveTo>
                    <a:pt x="0" y="0"/>
                  </a:moveTo>
                  <a:lnTo>
                    <a:pt x="29" y="0"/>
                  </a:lnTo>
                  <a:lnTo>
                    <a:pt x="29" y="88"/>
                  </a:lnTo>
                  <a:lnTo>
                    <a:pt x="135" y="88"/>
                  </a:lnTo>
                  <a:lnTo>
                    <a:pt x="135" y="0"/>
                  </a:lnTo>
                  <a:lnTo>
                    <a:pt x="166" y="0"/>
                  </a:lnTo>
                  <a:lnTo>
                    <a:pt x="166" y="211"/>
                  </a:lnTo>
                  <a:lnTo>
                    <a:pt x="135" y="211"/>
                  </a:lnTo>
                  <a:lnTo>
                    <a:pt x="135" y="114"/>
                  </a:lnTo>
                  <a:lnTo>
                    <a:pt x="29" y="114"/>
                  </a:lnTo>
                  <a:lnTo>
                    <a:pt x="29" y="211"/>
                  </a:lnTo>
                  <a:lnTo>
                    <a:pt x="0" y="211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4A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3" name="Freeform 42"/>
            <p:cNvSpPr>
              <a:spLocks noEditPoints="1"/>
            </p:cNvSpPr>
            <p:nvPr userDrawn="1"/>
          </p:nvSpPr>
          <p:spPr bwMode="auto">
            <a:xfrm>
              <a:off x="7840663" y="-627063"/>
              <a:ext cx="225425" cy="236538"/>
            </a:xfrm>
            <a:custGeom>
              <a:avLst/>
              <a:gdLst>
                <a:gd name="T0" fmla="*/ 48 w 60"/>
                <a:gd name="T1" fmla="*/ 26 h 63"/>
                <a:gd name="T2" fmla="*/ 46 w 60"/>
                <a:gd name="T3" fmla="*/ 19 h 63"/>
                <a:gd name="T4" fmla="*/ 43 w 60"/>
                <a:gd name="T5" fmla="*/ 14 h 63"/>
                <a:gd name="T6" fmla="*/ 38 w 60"/>
                <a:gd name="T7" fmla="*/ 11 h 63"/>
                <a:gd name="T8" fmla="*/ 31 w 60"/>
                <a:gd name="T9" fmla="*/ 9 h 63"/>
                <a:gd name="T10" fmla="*/ 24 w 60"/>
                <a:gd name="T11" fmla="*/ 11 h 63"/>
                <a:gd name="T12" fmla="*/ 18 w 60"/>
                <a:gd name="T13" fmla="*/ 14 h 63"/>
                <a:gd name="T14" fmla="*/ 14 w 60"/>
                <a:gd name="T15" fmla="*/ 19 h 63"/>
                <a:gd name="T16" fmla="*/ 12 w 60"/>
                <a:gd name="T17" fmla="*/ 26 h 63"/>
                <a:gd name="T18" fmla="*/ 48 w 60"/>
                <a:gd name="T19" fmla="*/ 26 h 63"/>
                <a:gd name="T20" fmla="*/ 60 w 60"/>
                <a:gd name="T21" fmla="*/ 31 h 63"/>
                <a:gd name="T22" fmla="*/ 60 w 60"/>
                <a:gd name="T23" fmla="*/ 33 h 63"/>
                <a:gd name="T24" fmla="*/ 60 w 60"/>
                <a:gd name="T25" fmla="*/ 35 h 63"/>
                <a:gd name="T26" fmla="*/ 12 w 60"/>
                <a:gd name="T27" fmla="*/ 35 h 63"/>
                <a:gd name="T28" fmla="*/ 14 w 60"/>
                <a:gd name="T29" fmla="*/ 42 h 63"/>
                <a:gd name="T30" fmla="*/ 18 w 60"/>
                <a:gd name="T31" fmla="*/ 48 h 63"/>
                <a:gd name="T32" fmla="*/ 24 w 60"/>
                <a:gd name="T33" fmla="*/ 51 h 63"/>
                <a:gd name="T34" fmla="*/ 32 w 60"/>
                <a:gd name="T35" fmla="*/ 53 h 63"/>
                <a:gd name="T36" fmla="*/ 42 w 60"/>
                <a:gd name="T37" fmla="*/ 50 h 63"/>
                <a:gd name="T38" fmla="*/ 49 w 60"/>
                <a:gd name="T39" fmla="*/ 44 h 63"/>
                <a:gd name="T40" fmla="*/ 57 w 60"/>
                <a:gd name="T41" fmla="*/ 50 h 63"/>
                <a:gd name="T42" fmla="*/ 46 w 60"/>
                <a:gd name="T43" fmla="*/ 60 h 63"/>
                <a:gd name="T44" fmla="*/ 32 w 60"/>
                <a:gd name="T45" fmla="*/ 63 h 63"/>
                <a:gd name="T46" fmla="*/ 19 w 60"/>
                <a:gd name="T47" fmla="*/ 60 h 63"/>
                <a:gd name="T48" fmla="*/ 9 w 60"/>
                <a:gd name="T49" fmla="*/ 54 h 63"/>
                <a:gd name="T50" fmla="*/ 3 w 60"/>
                <a:gd name="T51" fmla="*/ 44 h 63"/>
                <a:gd name="T52" fmla="*/ 0 w 60"/>
                <a:gd name="T53" fmla="*/ 31 h 63"/>
                <a:gd name="T54" fmla="*/ 2 w 60"/>
                <a:gd name="T55" fmla="*/ 19 h 63"/>
                <a:gd name="T56" fmla="*/ 9 w 60"/>
                <a:gd name="T57" fmla="*/ 9 h 63"/>
                <a:gd name="T58" fmla="*/ 19 w 60"/>
                <a:gd name="T59" fmla="*/ 2 h 63"/>
                <a:gd name="T60" fmla="*/ 31 w 60"/>
                <a:gd name="T61" fmla="*/ 0 h 63"/>
                <a:gd name="T62" fmla="*/ 43 w 60"/>
                <a:gd name="T63" fmla="*/ 2 h 63"/>
                <a:gd name="T64" fmla="*/ 52 w 60"/>
                <a:gd name="T65" fmla="*/ 8 h 63"/>
                <a:gd name="T66" fmla="*/ 58 w 60"/>
                <a:gd name="T67" fmla="*/ 18 h 63"/>
                <a:gd name="T68" fmla="*/ 60 w 60"/>
                <a:gd name="T69" fmla="*/ 31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60" h="63">
                  <a:moveTo>
                    <a:pt x="48" y="26"/>
                  </a:moveTo>
                  <a:cubicBezTo>
                    <a:pt x="48" y="24"/>
                    <a:pt x="47" y="22"/>
                    <a:pt x="46" y="19"/>
                  </a:cubicBezTo>
                  <a:cubicBezTo>
                    <a:pt x="46" y="17"/>
                    <a:pt x="45" y="16"/>
                    <a:pt x="43" y="14"/>
                  </a:cubicBezTo>
                  <a:cubicBezTo>
                    <a:pt x="42" y="13"/>
                    <a:pt x="40" y="11"/>
                    <a:pt x="38" y="11"/>
                  </a:cubicBezTo>
                  <a:cubicBezTo>
                    <a:pt x="36" y="10"/>
                    <a:pt x="34" y="9"/>
                    <a:pt x="31" y="9"/>
                  </a:cubicBezTo>
                  <a:cubicBezTo>
                    <a:pt x="28" y="9"/>
                    <a:pt x="26" y="10"/>
                    <a:pt x="24" y="11"/>
                  </a:cubicBezTo>
                  <a:cubicBezTo>
                    <a:pt x="22" y="11"/>
                    <a:pt x="20" y="13"/>
                    <a:pt x="18" y="14"/>
                  </a:cubicBezTo>
                  <a:cubicBezTo>
                    <a:pt x="16" y="16"/>
                    <a:pt x="15" y="17"/>
                    <a:pt x="14" y="19"/>
                  </a:cubicBezTo>
                  <a:cubicBezTo>
                    <a:pt x="13" y="22"/>
                    <a:pt x="12" y="24"/>
                    <a:pt x="12" y="26"/>
                  </a:cubicBezTo>
                  <a:cubicBezTo>
                    <a:pt x="48" y="26"/>
                    <a:pt x="48" y="26"/>
                    <a:pt x="48" y="26"/>
                  </a:cubicBezTo>
                  <a:close/>
                  <a:moveTo>
                    <a:pt x="60" y="31"/>
                  </a:moveTo>
                  <a:cubicBezTo>
                    <a:pt x="60" y="32"/>
                    <a:pt x="60" y="32"/>
                    <a:pt x="60" y="33"/>
                  </a:cubicBezTo>
                  <a:cubicBezTo>
                    <a:pt x="60" y="34"/>
                    <a:pt x="60" y="34"/>
                    <a:pt x="60" y="35"/>
                  </a:cubicBezTo>
                  <a:cubicBezTo>
                    <a:pt x="12" y="35"/>
                    <a:pt x="12" y="35"/>
                    <a:pt x="12" y="35"/>
                  </a:cubicBezTo>
                  <a:cubicBezTo>
                    <a:pt x="12" y="37"/>
                    <a:pt x="13" y="40"/>
                    <a:pt x="14" y="42"/>
                  </a:cubicBezTo>
                  <a:cubicBezTo>
                    <a:pt x="15" y="44"/>
                    <a:pt x="16" y="46"/>
                    <a:pt x="18" y="48"/>
                  </a:cubicBezTo>
                  <a:cubicBezTo>
                    <a:pt x="20" y="49"/>
                    <a:pt x="22" y="51"/>
                    <a:pt x="24" y="51"/>
                  </a:cubicBezTo>
                  <a:cubicBezTo>
                    <a:pt x="26" y="52"/>
                    <a:pt x="29" y="53"/>
                    <a:pt x="32" y="53"/>
                  </a:cubicBezTo>
                  <a:cubicBezTo>
                    <a:pt x="36" y="53"/>
                    <a:pt x="39" y="52"/>
                    <a:pt x="42" y="50"/>
                  </a:cubicBezTo>
                  <a:cubicBezTo>
                    <a:pt x="45" y="48"/>
                    <a:pt x="47" y="46"/>
                    <a:pt x="49" y="44"/>
                  </a:cubicBezTo>
                  <a:cubicBezTo>
                    <a:pt x="57" y="50"/>
                    <a:pt x="57" y="50"/>
                    <a:pt x="57" y="50"/>
                  </a:cubicBezTo>
                  <a:cubicBezTo>
                    <a:pt x="54" y="55"/>
                    <a:pt x="50" y="58"/>
                    <a:pt x="46" y="60"/>
                  </a:cubicBezTo>
                  <a:cubicBezTo>
                    <a:pt x="42" y="62"/>
                    <a:pt x="37" y="63"/>
                    <a:pt x="32" y="63"/>
                  </a:cubicBezTo>
                  <a:cubicBezTo>
                    <a:pt x="27" y="63"/>
                    <a:pt x="23" y="62"/>
                    <a:pt x="19" y="60"/>
                  </a:cubicBezTo>
                  <a:cubicBezTo>
                    <a:pt x="15" y="59"/>
                    <a:pt x="12" y="57"/>
                    <a:pt x="9" y="54"/>
                  </a:cubicBezTo>
                  <a:cubicBezTo>
                    <a:pt x="6" y="51"/>
                    <a:pt x="4" y="48"/>
                    <a:pt x="3" y="44"/>
                  </a:cubicBezTo>
                  <a:cubicBezTo>
                    <a:pt x="1" y="40"/>
                    <a:pt x="0" y="36"/>
                    <a:pt x="0" y="31"/>
                  </a:cubicBezTo>
                  <a:cubicBezTo>
                    <a:pt x="0" y="27"/>
                    <a:pt x="1" y="23"/>
                    <a:pt x="2" y="19"/>
                  </a:cubicBezTo>
                  <a:cubicBezTo>
                    <a:pt x="4" y="15"/>
                    <a:pt x="6" y="12"/>
                    <a:pt x="9" y="9"/>
                  </a:cubicBezTo>
                  <a:cubicBezTo>
                    <a:pt x="12" y="6"/>
                    <a:pt x="15" y="4"/>
                    <a:pt x="19" y="2"/>
                  </a:cubicBezTo>
                  <a:cubicBezTo>
                    <a:pt x="23" y="1"/>
                    <a:pt x="27" y="0"/>
                    <a:pt x="31" y="0"/>
                  </a:cubicBezTo>
                  <a:cubicBezTo>
                    <a:pt x="35" y="0"/>
                    <a:pt x="39" y="1"/>
                    <a:pt x="43" y="2"/>
                  </a:cubicBezTo>
                  <a:cubicBezTo>
                    <a:pt x="46" y="4"/>
                    <a:pt x="49" y="6"/>
                    <a:pt x="52" y="8"/>
                  </a:cubicBezTo>
                  <a:cubicBezTo>
                    <a:pt x="54" y="11"/>
                    <a:pt x="56" y="14"/>
                    <a:pt x="58" y="18"/>
                  </a:cubicBezTo>
                  <a:cubicBezTo>
                    <a:pt x="59" y="22"/>
                    <a:pt x="60" y="26"/>
                    <a:pt x="60" y="31"/>
                  </a:cubicBezTo>
                  <a:close/>
                </a:path>
              </a:pathLst>
            </a:custGeom>
            <a:solidFill>
              <a:srgbClr val="004A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4" name="Freeform 43"/>
            <p:cNvSpPr>
              <a:spLocks noEditPoints="1"/>
            </p:cNvSpPr>
            <p:nvPr userDrawn="1"/>
          </p:nvSpPr>
          <p:spPr bwMode="auto">
            <a:xfrm>
              <a:off x="8102601" y="-627063"/>
              <a:ext cx="203200" cy="236538"/>
            </a:xfrm>
            <a:custGeom>
              <a:avLst/>
              <a:gdLst>
                <a:gd name="T0" fmla="*/ 39 w 54"/>
                <a:gd name="T1" fmla="*/ 33 h 63"/>
                <a:gd name="T2" fmla="*/ 30 w 54"/>
                <a:gd name="T3" fmla="*/ 33 h 63"/>
                <a:gd name="T4" fmla="*/ 21 w 54"/>
                <a:gd name="T5" fmla="*/ 35 h 63"/>
                <a:gd name="T6" fmla="*/ 15 w 54"/>
                <a:gd name="T7" fmla="*/ 38 h 63"/>
                <a:gd name="T8" fmla="*/ 12 w 54"/>
                <a:gd name="T9" fmla="*/ 44 h 63"/>
                <a:gd name="T10" fmla="*/ 14 w 54"/>
                <a:gd name="T11" fmla="*/ 48 h 63"/>
                <a:gd name="T12" fmla="*/ 16 w 54"/>
                <a:gd name="T13" fmla="*/ 51 h 63"/>
                <a:gd name="T14" fmla="*/ 20 w 54"/>
                <a:gd name="T15" fmla="*/ 53 h 63"/>
                <a:gd name="T16" fmla="*/ 25 w 54"/>
                <a:gd name="T17" fmla="*/ 53 h 63"/>
                <a:gd name="T18" fmla="*/ 37 w 54"/>
                <a:gd name="T19" fmla="*/ 48 h 63"/>
                <a:gd name="T20" fmla="*/ 42 w 54"/>
                <a:gd name="T21" fmla="*/ 36 h 63"/>
                <a:gd name="T22" fmla="*/ 42 w 54"/>
                <a:gd name="T23" fmla="*/ 33 h 63"/>
                <a:gd name="T24" fmla="*/ 39 w 54"/>
                <a:gd name="T25" fmla="*/ 33 h 63"/>
                <a:gd name="T26" fmla="*/ 42 w 54"/>
                <a:gd name="T27" fmla="*/ 23 h 63"/>
                <a:gd name="T28" fmla="*/ 38 w 54"/>
                <a:gd name="T29" fmla="*/ 13 h 63"/>
                <a:gd name="T30" fmla="*/ 27 w 54"/>
                <a:gd name="T31" fmla="*/ 10 h 63"/>
                <a:gd name="T32" fmla="*/ 18 w 54"/>
                <a:gd name="T33" fmla="*/ 11 h 63"/>
                <a:gd name="T34" fmla="*/ 10 w 54"/>
                <a:gd name="T35" fmla="*/ 16 h 63"/>
                <a:gd name="T36" fmla="*/ 4 w 54"/>
                <a:gd name="T37" fmla="*/ 9 h 63"/>
                <a:gd name="T38" fmla="*/ 15 w 54"/>
                <a:gd name="T39" fmla="*/ 2 h 63"/>
                <a:gd name="T40" fmla="*/ 28 w 54"/>
                <a:gd name="T41" fmla="*/ 0 h 63"/>
                <a:gd name="T42" fmla="*/ 39 w 54"/>
                <a:gd name="T43" fmla="*/ 2 h 63"/>
                <a:gd name="T44" fmla="*/ 47 w 54"/>
                <a:gd name="T45" fmla="*/ 7 h 63"/>
                <a:gd name="T46" fmla="*/ 52 w 54"/>
                <a:gd name="T47" fmla="*/ 14 h 63"/>
                <a:gd name="T48" fmla="*/ 53 w 54"/>
                <a:gd name="T49" fmla="*/ 23 h 63"/>
                <a:gd name="T50" fmla="*/ 53 w 54"/>
                <a:gd name="T51" fmla="*/ 49 h 63"/>
                <a:gd name="T52" fmla="*/ 53 w 54"/>
                <a:gd name="T53" fmla="*/ 56 h 63"/>
                <a:gd name="T54" fmla="*/ 54 w 54"/>
                <a:gd name="T55" fmla="*/ 61 h 63"/>
                <a:gd name="T56" fmla="*/ 43 w 54"/>
                <a:gd name="T57" fmla="*/ 61 h 63"/>
                <a:gd name="T58" fmla="*/ 42 w 54"/>
                <a:gd name="T59" fmla="*/ 53 h 63"/>
                <a:gd name="T60" fmla="*/ 42 w 54"/>
                <a:gd name="T61" fmla="*/ 53 h 63"/>
                <a:gd name="T62" fmla="*/ 34 w 54"/>
                <a:gd name="T63" fmla="*/ 60 h 63"/>
                <a:gd name="T64" fmla="*/ 22 w 54"/>
                <a:gd name="T65" fmla="*/ 63 h 63"/>
                <a:gd name="T66" fmla="*/ 15 w 54"/>
                <a:gd name="T67" fmla="*/ 62 h 63"/>
                <a:gd name="T68" fmla="*/ 8 w 54"/>
                <a:gd name="T69" fmla="*/ 59 h 63"/>
                <a:gd name="T70" fmla="*/ 3 w 54"/>
                <a:gd name="T71" fmla="*/ 53 h 63"/>
                <a:gd name="T72" fmla="*/ 0 w 54"/>
                <a:gd name="T73" fmla="*/ 44 h 63"/>
                <a:gd name="T74" fmla="*/ 4 w 54"/>
                <a:gd name="T75" fmla="*/ 34 h 63"/>
                <a:gd name="T76" fmla="*/ 14 w 54"/>
                <a:gd name="T77" fmla="*/ 28 h 63"/>
                <a:gd name="T78" fmla="*/ 27 w 54"/>
                <a:gd name="T79" fmla="*/ 25 h 63"/>
                <a:gd name="T80" fmla="*/ 42 w 54"/>
                <a:gd name="T81" fmla="*/ 24 h 63"/>
                <a:gd name="T82" fmla="*/ 42 w 54"/>
                <a:gd name="T83" fmla="*/ 23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54" h="63">
                  <a:moveTo>
                    <a:pt x="39" y="33"/>
                  </a:moveTo>
                  <a:cubicBezTo>
                    <a:pt x="36" y="33"/>
                    <a:pt x="33" y="33"/>
                    <a:pt x="30" y="33"/>
                  </a:cubicBezTo>
                  <a:cubicBezTo>
                    <a:pt x="27" y="33"/>
                    <a:pt x="24" y="34"/>
                    <a:pt x="21" y="35"/>
                  </a:cubicBezTo>
                  <a:cubicBezTo>
                    <a:pt x="19" y="35"/>
                    <a:pt x="17" y="37"/>
                    <a:pt x="15" y="38"/>
                  </a:cubicBezTo>
                  <a:cubicBezTo>
                    <a:pt x="13" y="40"/>
                    <a:pt x="12" y="42"/>
                    <a:pt x="12" y="44"/>
                  </a:cubicBezTo>
                  <a:cubicBezTo>
                    <a:pt x="12" y="46"/>
                    <a:pt x="13" y="47"/>
                    <a:pt x="14" y="48"/>
                  </a:cubicBezTo>
                  <a:cubicBezTo>
                    <a:pt x="14" y="50"/>
                    <a:pt x="15" y="51"/>
                    <a:pt x="16" y="51"/>
                  </a:cubicBezTo>
                  <a:cubicBezTo>
                    <a:pt x="18" y="52"/>
                    <a:pt x="19" y="53"/>
                    <a:pt x="20" y="53"/>
                  </a:cubicBezTo>
                  <a:cubicBezTo>
                    <a:pt x="22" y="53"/>
                    <a:pt x="23" y="53"/>
                    <a:pt x="25" y="53"/>
                  </a:cubicBezTo>
                  <a:cubicBezTo>
                    <a:pt x="30" y="53"/>
                    <a:pt x="34" y="52"/>
                    <a:pt x="37" y="48"/>
                  </a:cubicBezTo>
                  <a:cubicBezTo>
                    <a:pt x="40" y="45"/>
                    <a:pt x="42" y="41"/>
                    <a:pt x="42" y="36"/>
                  </a:cubicBezTo>
                  <a:cubicBezTo>
                    <a:pt x="42" y="33"/>
                    <a:pt x="42" y="33"/>
                    <a:pt x="42" y="33"/>
                  </a:cubicBezTo>
                  <a:cubicBezTo>
                    <a:pt x="39" y="33"/>
                    <a:pt x="39" y="33"/>
                    <a:pt x="39" y="33"/>
                  </a:cubicBezTo>
                  <a:close/>
                  <a:moveTo>
                    <a:pt x="42" y="23"/>
                  </a:moveTo>
                  <a:cubicBezTo>
                    <a:pt x="42" y="18"/>
                    <a:pt x="41" y="15"/>
                    <a:pt x="38" y="13"/>
                  </a:cubicBezTo>
                  <a:cubicBezTo>
                    <a:pt x="35" y="11"/>
                    <a:pt x="32" y="10"/>
                    <a:pt x="27" y="10"/>
                  </a:cubicBezTo>
                  <a:cubicBezTo>
                    <a:pt x="24" y="10"/>
                    <a:pt x="21" y="10"/>
                    <a:pt x="18" y="11"/>
                  </a:cubicBezTo>
                  <a:cubicBezTo>
                    <a:pt x="15" y="13"/>
                    <a:pt x="12" y="14"/>
                    <a:pt x="10" y="16"/>
                  </a:cubicBezTo>
                  <a:cubicBezTo>
                    <a:pt x="4" y="9"/>
                    <a:pt x="4" y="9"/>
                    <a:pt x="4" y="9"/>
                  </a:cubicBezTo>
                  <a:cubicBezTo>
                    <a:pt x="7" y="6"/>
                    <a:pt x="10" y="4"/>
                    <a:pt x="15" y="2"/>
                  </a:cubicBezTo>
                  <a:cubicBezTo>
                    <a:pt x="19" y="1"/>
                    <a:pt x="23" y="0"/>
                    <a:pt x="28" y="0"/>
                  </a:cubicBezTo>
                  <a:cubicBezTo>
                    <a:pt x="33" y="0"/>
                    <a:pt x="36" y="1"/>
                    <a:pt x="39" y="2"/>
                  </a:cubicBezTo>
                  <a:cubicBezTo>
                    <a:pt x="43" y="3"/>
                    <a:pt x="45" y="5"/>
                    <a:pt x="47" y="7"/>
                  </a:cubicBezTo>
                  <a:cubicBezTo>
                    <a:pt x="49" y="9"/>
                    <a:pt x="51" y="11"/>
                    <a:pt x="52" y="14"/>
                  </a:cubicBezTo>
                  <a:cubicBezTo>
                    <a:pt x="53" y="17"/>
                    <a:pt x="53" y="20"/>
                    <a:pt x="53" y="23"/>
                  </a:cubicBezTo>
                  <a:cubicBezTo>
                    <a:pt x="53" y="49"/>
                    <a:pt x="53" y="49"/>
                    <a:pt x="53" y="49"/>
                  </a:cubicBezTo>
                  <a:cubicBezTo>
                    <a:pt x="53" y="51"/>
                    <a:pt x="53" y="53"/>
                    <a:pt x="53" y="56"/>
                  </a:cubicBezTo>
                  <a:cubicBezTo>
                    <a:pt x="53" y="58"/>
                    <a:pt x="54" y="60"/>
                    <a:pt x="54" y="61"/>
                  </a:cubicBezTo>
                  <a:cubicBezTo>
                    <a:pt x="43" y="61"/>
                    <a:pt x="43" y="61"/>
                    <a:pt x="43" y="61"/>
                  </a:cubicBezTo>
                  <a:cubicBezTo>
                    <a:pt x="43" y="58"/>
                    <a:pt x="42" y="55"/>
                    <a:pt x="42" y="53"/>
                  </a:cubicBezTo>
                  <a:cubicBezTo>
                    <a:pt x="42" y="53"/>
                    <a:pt x="42" y="53"/>
                    <a:pt x="42" y="53"/>
                  </a:cubicBezTo>
                  <a:cubicBezTo>
                    <a:pt x="40" y="56"/>
                    <a:pt x="37" y="58"/>
                    <a:pt x="34" y="60"/>
                  </a:cubicBezTo>
                  <a:cubicBezTo>
                    <a:pt x="30" y="62"/>
                    <a:pt x="27" y="63"/>
                    <a:pt x="22" y="63"/>
                  </a:cubicBezTo>
                  <a:cubicBezTo>
                    <a:pt x="20" y="63"/>
                    <a:pt x="17" y="62"/>
                    <a:pt x="15" y="62"/>
                  </a:cubicBezTo>
                  <a:cubicBezTo>
                    <a:pt x="12" y="61"/>
                    <a:pt x="10" y="60"/>
                    <a:pt x="8" y="59"/>
                  </a:cubicBezTo>
                  <a:cubicBezTo>
                    <a:pt x="6" y="57"/>
                    <a:pt x="4" y="55"/>
                    <a:pt x="3" y="53"/>
                  </a:cubicBezTo>
                  <a:cubicBezTo>
                    <a:pt x="1" y="51"/>
                    <a:pt x="0" y="48"/>
                    <a:pt x="0" y="44"/>
                  </a:cubicBezTo>
                  <a:cubicBezTo>
                    <a:pt x="0" y="40"/>
                    <a:pt x="2" y="36"/>
                    <a:pt x="4" y="34"/>
                  </a:cubicBezTo>
                  <a:cubicBezTo>
                    <a:pt x="7" y="31"/>
                    <a:pt x="10" y="29"/>
                    <a:pt x="14" y="28"/>
                  </a:cubicBezTo>
                  <a:cubicBezTo>
                    <a:pt x="18" y="26"/>
                    <a:pt x="22" y="25"/>
                    <a:pt x="27" y="25"/>
                  </a:cubicBezTo>
                  <a:cubicBezTo>
                    <a:pt x="32" y="24"/>
                    <a:pt x="37" y="24"/>
                    <a:pt x="42" y="24"/>
                  </a:cubicBezTo>
                  <a:cubicBezTo>
                    <a:pt x="42" y="23"/>
                    <a:pt x="42" y="23"/>
                    <a:pt x="42" y="23"/>
                  </a:cubicBezTo>
                  <a:close/>
                </a:path>
              </a:pathLst>
            </a:custGeom>
            <a:solidFill>
              <a:srgbClr val="004A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5" name="Freeform 44"/>
            <p:cNvSpPr>
              <a:spLocks/>
            </p:cNvSpPr>
            <p:nvPr userDrawn="1"/>
          </p:nvSpPr>
          <p:spPr bwMode="auto">
            <a:xfrm>
              <a:off x="8374063" y="-755650"/>
              <a:ext cx="44450" cy="357188"/>
            </a:xfrm>
            <a:custGeom>
              <a:avLst/>
              <a:gdLst>
                <a:gd name="T0" fmla="*/ 28 w 28"/>
                <a:gd name="T1" fmla="*/ 225 h 225"/>
                <a:gd name="T2" fmla="*/ 0 w 28"/>
                <a:gd name="T3" fmla="*/ 225 h 225"/>
                <a:gd name="T4" fmla="*/ 0 w 28"/>
                <a:gd name="T5" fmla="*/ 0 h 225"/>
                <a:gd name="T6" fmla="*/ 28 w 28"/>
                <a:gd name="T7" fmla="*/ 0 h 225"/>
                <a:gd name="T8" fmla="*/ 28 w 28"/>
                <a:gd name="T9" fmla="*/ 225 h 225"/>
                <a:gd name="T10" fmla="*/ 28 w 28"/>
                <a:gd name="T11" fmla="*/ 225 h 2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8" h="225">
                  <a:moveTo>
                    <a:pt x="28" y="225"/>
                  </a:moveTo>
                  <a:lnTo>
                    <a:pt x="0" y="225"/>
                  </a:lnTo>
                  <a:lnTo>
                    <a:pt x="0" y="0"/>
                  </a:lnTo>
                  <a:lnTo>
                    <a:pt x="28" y="0"/>
                  </a:lnTo>
                  <a:lnTo>
                    <a:pt x="28" y="225"/>
                  </a:lnTo>
                  <a:lnTo>
                    <a:pt x="28" y="225"/>
                  </a:lnTo>
                  <a:close/>
                </a:path>
              </a:pathLst>
            </a:custGeom>
            <a:solidFill>
              <a:srgbClr val="004A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6" name="Freeform 45"/>
            <p:cNvSpPr>
              <a:spLocks/>
            </p:cNvSpPr>
            <p:nvPr userDrawn="1"/>
          </p:nvSpPr>
          <p:spPr bwMode="auto">
            <a:xfrm>
              <a:off x="8459788" y="-684213"/>
              <a:ext cx="142875" cy="290513"/>
            </a:xfrm>
            <a:custGeom>
              <a:avLst/>
              <a:gdLst>
                <a:gd name="T0" fmla="*/ 38 w 38"/>
                <a:gd name="T1" fmla="*/ 26 h 77"/>
                <a:gd name="T2" fmla="*/ 23 w 38"/>
                <a:gd name="T3" fmla="*/ 26 h 77"/>
                <a:gd name="T4" fmla="*/ 23 w 38"/>
                <a:gd name="T5" fmla="*/ 57 h 77"/>
                <a:gd name="T6" fmla="*/ 25 w 38"/>
                <a:gd name="T7" fmla="*/ 65 h 77"/>
                <a:gd name="T8" fmla="*/ 31 w 38"/>
                <a:gd name="T9" fmla="*/ 67 h 77"/>
                <a:gd name="T10" fmla="*/ 35 w 38"/>
                <a:gd name="T11" fmla="*/ 67 h 77"/>
                <a:gd name="T12" fmla="*/ 38 w 38"/>
                <a:gd name="T13" fmla="*/ 66 h 77"/>
                <a:gd name="T14" fmla="*/ 38 w 38"/>
                <a:gd name="T15" fmla="*/ 75 h 77"/>
                <a:gd name="T16" fmla="*/ 34 w 38"/>
                <a:gd name="T17" fmla="*/ 77 h 77"/>
                <a:gd name="T18" fmla="*/ 28 w 38"/>
                <a:gd name="T19" fmla="*/ 77 h 77"/>
                <a:gd name="T20" fmla="*/ 15 w 38"/>
                <a:gd name="T21" fmla="*/ 72 h 77"/>
                <a:gd name="T22" fmla="*/ 11 w 38"/>
                <a:gd name="T23" fmla="*/ 59 h 77"/>
                <a:gd name="T24" fmla="*/ 11 w 38"/>
                <a:gd name="T25" fmla="*/ 26 h 77"/>
                <a:gd name="T26" fmla="*/ 0 w 38"/>
                <a:gd name="T27" fmla="*/ 26 h 77"/>
                <a:gd name="T28" fmla="*/ 0 w 38"/>
                <a:gd name="T29" fmla="*/ 17 h 77"/>
                <a:gd name="T30" fmla="*/ 11 w 38"/>
                <a:gd name="T31" fmla="*/ 17 h 77"/>
                <a:gd name="T32" fmla="*/ 11 w 38"/>
                <a:gd name="T33" fmla="*/ 0 h 77"/>
                <a:gd name="T34" fmla="*/ 23 w 38"/>
                <a:gd name="T35" fmla="*/ 0 h 77"/>
                <a:gd name="T36" fmla="*/ 23 w 38"/>
                <a:gd name="T37" fmla="*/ 17 h 77"/>
                <a:gd name="T38" fmla="*/ 38 w 38"/>
                <a:gd name="T39" fmla="*/ 17 h 77"/>
                <a:gd name="T40" fmla="*/ 38 w 38"/>
                <a:gd name="T41" fmla="*/ 26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38" h="77">
                  <a:moveTo>
                    <a:pt x="38" y="26"/>
                  </a:moveTo>
                  <a:cubicBezTo>
                    <a:pt x="23" y="26"/>
                    <a:pt x="23" y="26"/>
                    <a:pt x="23" y="26"/>
                  </a:cubicBezTo>
                  <a:cubicBezTo>
                    <a:pt x="23" y="57"/>
                    <a:pt x="23" y="57"/>
                    <a:pt x="23" y="57"/>
                  </a:cubicBezTo>
                  <a:cubicBezTo>
                    <a:pt x="23" y="61"/>
                    <a:pt x="23" y="63"/>
                    <a:pt x="25" y="65"/>
                  </a:cubicBezTo>
                  <a:cubicBezTo>
                    <a:pt x="26" y="66"/>
                    <a:pt x="28" y="67"/>
                    <a:pt x="31" y="67"/>
                  </a:cubicBezTo>
                  <a:cubicBezTo>
                    <a:pt x="32" y="67"/>
                    <a:pt x="33" y="67"/>
                    <a:pt x="35" y="67"/>
                  </a:cubicBezTo>
                  <a:cubicBezTo>
                    <a:pt x="36" y="67"/>
                    <a:pt x="37" y="66"/>
                    <a:pt x="38" y="66"/>
                  </a:cubicBezTo>
                  <a:cubicBezTo>
                    <a:pt x="38" y="75"/>
                    <a:pt x="38" y="75"/>
                    <a:pt x="38" y="75"/>
                  </a:cubicBezTo>
                  <a:cubicBezTo>
                    <a:pt x="37" y="76"/>
                    <a:pt x="35" y="76"/>
                    <a:pt x="34" y="77"/>
                  </a:cubicBezTo>
                  <a:cubicBezTo>
                    <a:pt x="32" y="77"/>
                    <a:pt x="30" y="77"/>
                    <a:pt x="28" y="77"/>
                  </a:cubicBezTo>
                  <a:cubicBezTo>
                    <a:pt x="23" y="77"/>
                    <a:pt x="18" y="76"/>
                    <a:pt x="15" y="72"/>
                  </a:cubicBezTo>
                  <a:cubicBezTo>
                    <a:pt x="12" y="69"/>
                    <a:pt x="11" y="65"/>
                    <a:pt x="11" y="59"/>
                  </a:cubicBezTo>
                  <a:cubicBezTo>
                    <a:pt x="11" y="26"/>
                    <a:pt x="11" y="26"/>
                    <a:pt x="11" y="26"/>
                  </a:cubicBezTo>
                  <a:cubicBezTo>
                    <a:pt x="0" y="26"/>
                    <a:pt x="0" y="26"/>
                    <a:pt x="0" y="26"/>
                  </a:cubicBezTo>
                  <a:cubicBezTo>
                    <a:pt x="0" y="17"/>
                    <a:pt x="0" y="17"/>
                    <a:pt x="0" y="17"/>
                  </a:cubicBezTo>
                  <a:cubicBezTo>
                    <a:pt x="11" y="17"/>
                    <a:pt x="11" y="17"/>
                    <a:pt x="11" y="17"/>
                  </a:cubicBezTo>
                  <a:cubicBezTo>
                    <a:pt x="11" y="0"/>
                    <a:pt x="11" y="0"/>
                    <a:pt x="11" y="0"/>
                  </a:cubicBezTo>
                  <a:cubicBezTo>
                    <a:pt x="23" y="0"/>
                    <a:pt x="23" y="0"/>
                    <a:pt x="23" y="0"/>
                  </a:cubicBezTo>
                  <a:cubicBezTo>
                    <a:pt x="23" y="17"/>
                    <a:pt x="23" y="17"/>
                    <a:pt x="23" y="17"/>
                  </a:cubicBezTo>
                  <a:cubicBezTo>
                    <a:pt x="38" y="17"/>
                    <a:pt x="38" y="17"/>
                    <a:pt x="38" y="17"/>
                  </a:cubicBezTo>
                  <a:cubicBezTo>
                    <a:pt x="38" y="26"/>
                    <a:pt x="38" y="26"/>
                    <a:pt x="38" y="26"/>
                  </a:cubicBezTo>
                  <a:close/>
                </a:path>
              </a:pathLst>
            </a:custGeom>
            <a:solidFill>
              <a:srgbClr val="004A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7" name="Freeform 46"/>
            <p:cNvSpPr>
              <a:spLocks/>
            </p:cNvSpPr>
            <p:nvPr userDrawn="1"/>
          </p:nvSpPr>
          <p:spPr bwMode="auto">
            <a:xfrm>
              <a:off x="8658226" y="-755650"/>
              <a:ext cx="200025" cy="357188"/>
            </a:xfrm>
            <a:custGeom>
              <a:avLst/>
              <a:gdLst>
                <a:gd name="T0" fmla="*/ 12 w 53"/>
                <a:gd name="T1" fmla="*/ 45 h 95"/>
                <a:gd name="T2" fmla="*/ 19 w 53"/>
                <a:gd name="T3" fmla="*/ 37 h 95"/>
                <a:gd name="T4" fmla="*/ 31 w 53"/>
                <a:gd name="T5" fmla="*/ 34 h 95"/>
                <a:gd name="T6" fmla="*/ 41 w 53"/>
                <a:gd name="T7" fmla="*/ 36 h 95"/>
                <a:gd name="T8" fmla="*/ 48 w 53"/>
                <a:gd name="T9" fmla="*/ 41 h 95"/>
                <a:gd name="T10" fmla="*/ 52 w 53"/>
                <a:gd name="T11" fmla="*/ 49 h 95"/>
                <a:gd name="T12" fmla="*/ 53 w 53"/>
                <a:gd name="T13" fmla="*/ 58 h 95"/>
                <a:gd name="T14" fmla="*/ 53 w 53"/>
                <a:gd name="T15" fmla="*/ 95 h 95"/>
                <a:gd name="T16" fmla="*/ 41 w 53"/>
                <a:gd name="T17" fmla="*/ 95 h 95"/>
                <a:gd name="T18" fmla="*/ 41 w 53"/>
                <a:gd name="T19" fmla="*/ 62 h 95"/>
                <a:gd name="T20" fmla="*/ 41 w 53"/>
                <a:gd name="T21" fmla="*/ 55 h 95"/>
                <a:gd name="T22" fmla="*/ 39 w 53"/>
                <a:gd name="T23" fmla="*/ 49 h 95"/>
                <a:gd name="T24" fmla="*/ 34 w 53"/>
                <a:gd name="T25" fmla="*/ 45 h 95"/>
                <a:gd name="T26" fmla="*/ 28 w 53"/>
                <a:gd name="T27" fmla="*/ 44 h 95"/>
                <a:gd name="T28" fmla="*/ 16 w 53"/>
                <a:gd name="T29" fmla="*/ 49 h 95"/>
                <a:gd name="T30" fmla="*/ 12 w 53"/>
                <a:gd name="T31" fmla="*/ 64 h 95"/>
                <a:gd name="T32" fmla="*/ 12 w 53"/>
                <a:gd name="T33" fmla="*/ 95 h 95"/>
                <a:gd name="T34" fmla="*/ 0 w 53"/>
                <a:gd name="T35" fmla="*/ 95 h 95"/>
                <a:gd name="T36" fmla="*/ 0 w 53"/>
                <a:gd name="T37" fmla="*/ 0 h 95"/>
                <a:gd name="T38" fmla="*/ 12 w 53"/>
                <a:gd name="T39" fmla="*/ 0 h 95"/>
                <a:gd name="T40" fmla="*/ 12 w 53"/>
                <a:gd name="T41" fmla="*/ 45 h 95"/>
                <a:gd name="T42" fmla="*/ 12 w 53"/>
                <a:gd name="T43" fmla="*/ 45 h 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53" h="95">
                  <a:moveTo>
                    <a:pt x="12" y="45"/>
                  </a:moveTo>
                  <a:cubicBezTo>
                    <a:pt x="13" y="42"/>
                    <a:pt x="16" y="39"/>
                    <a:pt x="19" y="37"/>
                  </a:cubicBezTo>
                  <a:cubicBezTo>
                    <a:pt x="23" y="35"/>
                    <a:pt x="26" y="34"/>
                    <a:pt x="31" y="34"/>
                  </a:cubicBezTo>
                  <a:cubicBezTo>
                    <a:pt x="35" y="34"/>
                    <a:pt x="38" y="35"/>
                    <a:pt x="41" y="36"/>
                  </a:cubicBezTo>
                  <a:cubicBezTo>
                    <a:pt x="43" y="37"/>
                    <a:pt x="46" y="39"/>
                    <a:pt x="48" y="41"/>
                  </a:cubicBezTo>
                  <a:cubicBezTo>
                    <a:pt x="49" y="43"/>
                    <a:pt x="51" y="46"/>
                    <a:pt x="52" y="49"/>
                  </a:cubicBezTo>
                  <a:cubicBezTo>
                    <a:pt x="53" y="52"/>
                    <a:pt x="53" y="55"/>
                    <a:pt x="53" y="58"/>
                  </a:cubicBezTo>
                  <a:cubicBezTo>
                    <a:pt x="53" y="95"/>
                    <a:pt x="53" y="95"/>
                    <a:pt x="53" y="95"/>
                  </a:cubicBezTo>
                  <a:cubicBezTo>
                    <a:pt x="41" y="95"/>
                    <a:pt x="41" y="95"/>
                    <a:pt x="41" y="95"/>
                  </a:cubicBezTo>
                  <a:cubicBezTo>
                    <a:pt x="41" y="62"/>
                    <a:pt x="41" y="62"/>
                    <a:pt x="41" y="62"/>
                  </a:cubicBezTo>
                  <a:cubicBezTo>
                    <a:pt x="41" y="60"/>
                    <a:pt x="41" y="57"/>
                    <a:pt x="41" y="55"/>
                  </a:cubicBezTo>
                  <a:cubicBezTo>
                    <a:pt x="40" y="53"/>
                    <a:pt x="40" y="51"/>
                    <a:pt x="39" y="49"/>
                  </a:cubicBezTo>
                  <a:cubicBezTo>
                    <a:pt x="38" y="48"/>
                    <a:pt x="36" y="46"/>
                    <a:pt x="34" y="45"/>
                  </a:cubicBezTo>
                  <a:cubicBezTo>
                    <a:pt x="33" y="44"/>
                    <a:pt x="31" y="44"/>
                    <a:pt x="28" y="44"/>
                  </a:cubicBezTo>
                  <a:cubicBezTo>
                    <a:pt x="23" y="44"/>
                    <a:pt x="19" y="46"/>
                    <a:pt x="16" y="49"/>
                  </a:cubicBezTo>
                  <a:cubicBezTo>
                    <a:pt x="13" y="53"/>
                    <a:pt x="12" y="58"/>
                    <a:pt x="12" y="64"/>
                  </a:cubicBezTo>
                  <a:cubicBezTo>
                    <a:pt x="12" y="95"/>
                    <a:pt x="12" y="95"/>
                    <a:pt x="12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12" y="45"/>
                    <a:pt x="12" y="45"/>
                    <a:pt x="12" y="45"/>
                  </a:cubicBezTo>
                  <a:cubicBezTo>
                    <a:pt x="12" y="45"/>
                    <a:pt x="12" y="45"/>
                    <a:pt x="12" y="45"/>
                  </a:cubicBezTo>
                  <a:close/>
                </a:path>
              </a:pathLst>
            </a:custGeom>
            <a:solidFill>
              <a:srgbClr val="004A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8" name="Freeform 47"/>
            <p:cNvSpPr>
              <a:spLocks noEditPoints="1"/>
            </p:cNvSpPr>
            <p:nvPr userDrawn="1"/>
          </p:nvSpPr>
          <p:spPr bwMode="auto">
            <a:xfrm>
              <a:off x="9004301" y="-741363"/>
              <a:ext cx="311150" cy="350838"/>
            </a:xfrm>
            <a:custGeom>
              <a:avLst/>
              <a:gdLst>
                <a:gd name="T0" fmla="*/ 45 w 83"/>
                <a:gd name="T1" fmla="*/ 21 h 93"/>
                <a:gd name="T2" fmla="*/ 42 w 83"/>
                <a:gd name="T3" fmla="*/ 13 h 93"/>
                <a:gd name="T4" fmla="*/ 33 w 83"/>
                <a:gd name="T5" fmla="*/ 10 h 93"/>
                <a:gd name="T6" fmla="*/ 25 w 83"/>
                <a:gd name="T7" fmla="*/ 13 h 93"/>
                <a:gd name="T8" fmla="*/ 21 w 83"/>
                <a:gd name="T9" fmla="*/ 22 h 93"/>
                <a:gd name="T10" fmla="*/ 22 w 83"/>
                <a:gd name="T11" fmla="*/ 26 h 93"/>
                <a:gd name="T12" fmla="*/ 24 w 83"/>
                <a:gd name="T13" fmla="*/ 30 h 93"/>
                <a:gd name="T14" fmla="*/ 27 w 83"/>
                <a:gd name="T15" fmla="*/ 34 h 93"/>
                <a:gd name="T16" fmla="*/ 30 w 83"/>
                <a:gd name="T17" fmla="*/ 37 h 93"/>
                <a:gd name="T18" fmla="*/ 36 w 83"/>
                <a:gd name="T19" fmla="*/ 34 h 93"/>
                <a:gd name="T20" fmla="*/ 40 w 83"/>
                <a:gd name="T21" fmla="*/ 31 h 93"/>
                <a:gd name="T22" fmla="*/ 43 w 83"/>
                <a:gd name="T23" fmla="*/ 26 h 93"/>
                <a:gd name="T24" fmla="*/ 45 w 83"/>
                <a:gd name="T25" fmla="*/ 21 h 93"/>
                <a:gd name="T26" fmla="*/ 26 w 83"/>
                <a:gd name="T27" fmla="*/ 50 h 93"/>
                <a:gd name="T28" fmla="*/ 16 w 83"/>
                <a:gd name="T29" fmla="*/ 56 h 93"/>
                <a:gd name="T30" fmla="*/ 12 w 83"/>
                <a:gd name="T31" fmla="*/ 67 h 93"/>
                <a:gd name="T32" fmla="*/ 14 w 83"/>
                <a:gd name="T33" fmla="*/ 74 h 93"/>
                <a:gd name="T34" fmla="*/ 17 w 83"/>
                <a:gd name="T35" fmla="*/ 79 h 93"/>
                <a:gd name="T36" fmla="*/ 23 w 83"/>
                <a:gd name="T37" fmla="*/ 82 h 93"/>
                <a:gd name="T38" fmla="*/ 29 w 83"/>
                <a:gd name="T39" fmla="*/ 83 h 93"/>
                <a:gd name="T40" fmla="*/ 40 w 83"/>
                <a:gd name="T41" fmla="*/ 80 h 93"/>
                <a:gd name="T42" fmla="*/ 48 w 83"/>
                <a:gd name="T43" fmla="*/ 72 h 93"/>
                <a:gd name="T44" fmla="*/ 26 w 83"/>
                <a:gd name="T45" fmla="*/ 50 h 93"/>
                <a:gd name="T46" fmla="*/ 63 w 83"/>
                <a:gd name="T47" fmla="*/ 70 h 93"/>
                <a:gd name="T48" fmla="*/ 83 w 83"/>
                <a:gd name="T49" fmla="*/ 91 h 93"/>
                <a:gd name="T50" fmla="*/ 67 w 83"/>
                <a:gd name="T51" fmla="*/ 91 h 93"/>
                <a:gd name="T52" fmla="*/ 55 w 83"/>
                <a:gd name="T53" fmla="*/ 79 h 93"/>
                <a:gd name="T54" fmla="*/ 44 w 83"/>
                <a:gd name="T55" fmla="*/ 89 h 93"/>
                <a:gd name="T56" fmla="*/ 29 w 83"/>
                <a:gd name="T57" fmla="*/ 93 h 93"/>
                <a:gd name="T58" fmla="*/ 17 w 83"/>
                <a:gd name="T59" fmla="*/ 91 h 93"/>
                <a:gd name="T60" fmla="*/ 8 w 83"/>
                <a:gd name="T61" fmla="*/ 86 h 93"/>
                <a:gd name="T62" fmla="*/ 2 w 83"/>
                <a:gd name="T63" fmla="*/ 78 h 93"/>
                <a:gd name="T64" fmla="*/ 0 w 83"/>
                <a:gd name="T65" fmla="*/ 68 h 93"/>
                <a:gd name="T66" fmla="*/ 1 w 83"/>
                <a:gd name="T67" fmla="*/ 59 h 93"/>
                <a:gd name="T68" fmla="*/ 6 w 83"/>
                <a:gd name="T69" fmla="*/ 51 h 93"/>
                <a:gd name="T70" fmla="*/ 12 w 83"/>
                <a:gd name="T71" fmla="*/ 46 h 93"/>
                <a:gd name="T72" fmla="*/ 20 w 83"/>
                <a:gd name="T73" fmla="*/ 42 h 93"/>
                <a:gd name="T74" fmla="*/ 12 w 83"/>
                <a:gd name="T75" fmla="*/ 32 h 93"/>
                <a:gd name="T76" fmla="*/ 9 w 83"/>
                <a:gd name="T77" fmla="*/ 21 h 93"/>
                <a:gd name="T78" fmla="*/ 11 w 83"/>
                <a:gd name="T79" fmla="*/ 12 h 93"/>
                <a:gd name="T80" fmla="*/ 17 w 83"/>
                <a:gd name="T81" fmla="*/ 5 h 93"/>
                <a:gd name="T82" fmla="*/ 24 w 83"/>
                <a:gd name="T83" fmla="*/ 1 h 93"/>
                <a:gd name="T84" fmla="*/ 33 w 83"/>
                <a:gd name="T85" fmla="*/ 0 h 93"/>
                <a:gd name="T86" fmla="*/ 42 w 83"/>
                <a:gd name="T87" fmla="*/ 1 h 93"/>
                <a:gd name="T88" fmla="*/ 49 w 83"/>
                <a:gd name="T89" fmla="*/ 5 h 93"/>
                <a:gd name="T90" fmla="*/ 54 w 83"/>
                <a:gd name="T91" fmla="*/ 12 h 93"/>
                <a:gd name="T92" fmla="*/ 56 w 83"/>
                <a:gd name="T93" fmla="*/ 21 h 93"/>
                <a:gd name="T94" fmla="*/ 55 w 83"/>
                <a:gd name="T95" fmla="*/ 29 h 93"/>
                <a:gd name="T96" fmla="*/ 50 w 83"/>
                <a:gd name="T97" fmla="*/ 35 h 93"/>
                <a:gd name="T98" fmla="*/ 44 w 83"/>
                <a:gd name="T99" fmla="*/ 40 h 93"/>
                <a:gd name="T100" fmla="*/ 37 w 83"/>
                <a:gd name="T101" fmla="*/ 44 h 93"/>
                <a:gd name="T102" fmla="*/ 55 w 83"/>
                <a:gd name="T103" fmla="*/ 62 h 93"/>
                <a:gd name="T104" fmla="*/ 66 w 83"/>
                <a:gd name="T105" fmla="*/ 44 h 93"/>
                <a:gd name="T106" fmla="*/ 80 w 83"/>
                <a:gd name="T107" fmla="*/ 44 h 93"/>
                <a:gd name="T108" fmla="*/ 63 w 83"/>
                <a:gd name="T109" fmla="*/ 70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83" h="93">
                  <a:moveTo>
                    <a:pt x="45" y="21"/>
                  </a:moveTo>
                  <a:cubicBezTo>
                    <a:pt x="45" y="18"/>
                    <a:pt x="44" y="15"/>
                    <a:pt x="42" y="13"/>
                  </a:cubicBezTo>
                  <a:cubicBezTo>
                    <a:pt x="39" y="11"/>
                    <a:pt x="37" y="10"/>
                    <a:pt x="33" y="10"/>
                  </a:cubicBezTo>
                  <a:cubicBezTo>
                    <a:pt x="30" y="10"/>
                    <a:pt x="27" y="11"/>
                    <a:pt x="25" y="13"/>
                  </a:cubicBezTo>
                  <a:cubicBezTo>
                    <a:pt x="23" y="15"/>
                    <a:pt x="21" y="18"/>
                    <a:pt x="21" y="22"/>
                  </a:cubicBezTo>
                  <a:cubicBezTo>
                    <a:pt x="21" y="23"/>
                    <a:pt x="22" y="25"/>
                    <a:pt x="22" y="26"/>
                  </a:cubicBezTo>
                  <a:cubicBezTo>
                    <a:pt x="23" y="27"/>
                    <a:pt x="24" y="29"/>
                    <a:pt x="24" y="30"/>
                  </a:cubicBezTo>
                  <a:cubicBezTo>
                    <a:pt x="25" y="32"/>
                    <a:pt x="26" y="33"/>
                    <a:pt x="27" y="34"/>
                  </a:cubicBezTo>
                  <a:cubicBezTo>
                    <a:pt x="28" y="35"/>
                    <a:pt x="29" y="36"/>
                    <a:pt x="30" y="37"/>
                  </a:cubicBezTo>
                  <a:cubicBezTo>
                    <a:pt x="32" y="36"/>
                    <a:pt x="34" y="35"/>
                    <a:pt x="36" y="34"/>
                  </a:cubicBezTo>
                  <a:cubicBezTo>
                    <a:pt x="37" y="33"/>
                    <a:pt x="39" y="32"/>
                    <a:pt x="40" y="31"/>
                  </a:cubicBezTo>
                  <a:cubicBezTo>
                    <a:pt x="42" y="30"/>
                    <a:pt x="43" y="28"/>
                    <a:pt x="43" y="26"/>
                  </a:cubicBezTo>
                  <a:cubicBezTo>
                    <a:pt x="44" y="25"/>
                    <a:pt x="45" y="23"/>
                    <a:pt x="45" y="21"/>
                  </a:cubicBezTo>
                  <a:close/>
                  <a:moveTo>
                    <a:pt x="26" y="50"/>
                  </a:moveTo>
                  <a:cubicBezTo>
                    <a:pt x="22" y="51"/>
                    <a:pt x="19" y="54"/>
                    <a:pt x="16" y="56"/>
                  </a:cubicBezTo>
                  <a:cubicBezTo>
                    <a:pt x="13" y="59"/>
                    <a:pt x="12" y="63"/>
                    <a:pt x="12" y="67"/>
                  </a:cubicBezTo>
                  <a:cubicBezTo>
                    <a:pt x="12" y="70"/>
                    <a:pt x="13" y="72"/>
                    <a:pt x="14" y="74"/>
                  </a:cubicBezTo>
                  <a:cubicBezTo>
                    <a:pt x="14" y="76"/>
                    <a:pt x="16" y="77"/>
                    <a:pt x="17" y="79"/>
                  </a:cubicBezTo>
                  <a:cubicBezTo>
                    <a:pt x="19" y="80"/>
                    <a:pt x="21" y="81"/>
                    <a:pt x="23" y="82"/>
                  </a:cubicBezTo>
                  <a:cubicBezTo>
                    <a:pt x="25" y="82"/>
                    <a:pt x="27" y="83"/>
                    <a:pt x="29" y="83"/>
                  </a:cubicBezTo>
                  <a:cubicBezTo>
                    <a:pt x="33" y="83"/>
                    <a:pt x="37" y="82"/>
                    <a:pt x="40" y="80"/>
                  </a:cubicBezTo>
                  <a:cubicBezTo>
                    <a:pt x="42" y="78"/>
                    <a:pt x="45" y="75"/>
                    <a:pt x="48" y="72"/>
                  </a:cubicBezTo>
                  <a:cubicBezTo>
                    <a:pt x="26" y="50"/>
                    <a:pt x="26" y="50"/>
                    <a:pt x="26" y="50"/>
                  </a:cubicBezTo>
                  <a:close/>
                  <a:moveTo>
                    <a:pt x="63" y="70"/>
                  </a:moveTo>
                  <a:cubicBezTo>
                    <a:pt x="83" y="91"/>
                    <a:pt x="83" y="91"/>
                    <a:pt x="83" y="91"/>
                  </a:cubicBezTo>
                  <a:cubicBezTo>
                    <a:pt x="67" y="91"/>
                    <a:pt x="67" y="91"/>
                    <a:pt x="67" y="91"/>
                  </a:cubicBezTo>
                  <a:cubicBezTo>
                    <a:pt x="55" y="79"/>
                    <a:pt x="55" y="79"/>
                    <a:pt x="55" y="79"/>
                  </a:cubicBezTo>
                  <a:cubicBezTo>
                    <a:pt x="52" y="84"/>
                    <a:pt x="48" y="87"/>
                    <a:pt x="44" y="89"/>
                  </a:cubicBezTo>
                  <a:cubicBezTo>
                    <a:pt x="40" y="92"/>
                    <a:pt x="35" y="93"/>
                    <a:pt x="29" y="93"/>
                  </a:cubicBezTo>
                  <a:cubicBezTo>
                    <a:pt x="25" y="93"/>
                    <a:pt x="21" y="92"/>
                    <a:pt x="17" y="91"/>
                  </a:cubicBezTo>
                  <a:cubicBezTo>
                    <a:pt x="14" y="90"/>
                    <a:pt x="11" y="88"/>
                    <a:pt x="8" y="86"/>
                  </a:cubicBezTo>
                  <a:cubicBezTo>
                    <a:pt x="6" y="84"/>
                    <a:pt x="3" y="81"/>
                    <a:pt x="2" y="78"/>
                  </a:cubicBezTo>
                  <a:cubicBezTo>
                    <a:pt x="0" y="75"/>
                    <a:pt x="0" y="72"/>
                    <a:pt x="0" y="68"/>
                  </a:cubicBezTo>
                  <a:cubicBezTo>
                    <a:pt x="0" y="64"/>
                    <a:pt x="0" y="61"/>
                    <a:pt x="1" y="59"/>
                  </a:cubicBezTo>
                  <a:cubicBezTo>
                    <a:pt x="2" y="56"/>
                    <a:pt x="4" y="54"/>
                    <a:pt x="6" y="51"/>
                  </a:cubicBezTo>
                  <a:cubicBezTo>
                    <a:pt x="8" y="49"/>
                    <a:pt x="10" y="48"/>
                    <a:pt x="12" y="46"/>
                  </a:cubicBezTo>
                  <a:cubicBezTo>
                    <a:pt x="15" y="44"/>
                    <a:pt x="17" y="43"/>
                    <a:pt x="20" y="42"/>
                  </a:cubicBezTo>
                  <a:cubicBezTo>
                    <a:pt x="17" y="39"/>
                    <a:pt x="14" y="36"/>
                    <a:pt x="12" y="32"/>
                  </a:cubicBezTo>
                  <a:cubicBezTo>
                    <a:pt x="10" y="29"/>
                    <a:pt x="9" y="25"/>
                    <a:pt x="9" y="21"/>
                  </a:cubicBezTo>
                  <a:cubicBezTo>
                    <a:pt x="9" y="18"/>
                    <a:pt x="10" y="15"/>
                    <a:pt x="11" y="12"/>
                  </a:cubicBezTo>
                  <a:cubicBezTo>
                    <a:pt x="13" y="9"/>
                    <a:pt x="14" y="7"/>
                    <a:pt x="17" y="5"/>
                  </a:cubicBezTo>
                  <a:cubicBezTo>
                    <a:pt x="19" y="4"/>
                    <a:pt x="21" y="2"/>
                    <a:pt x="24" y="1"/>
                  </a:cubicBezTo>
                  <a:cubicBezTo>
                    <a:pt x="27" y="0"/>
                    <a:pt x="30" y="0"/>
                    <a:pt x="33" y="0"/>
                  </a:cubicBezTo>
                  <a:cubicBezTo>
                    <a:pt x="36" y="0"/>
                    <a:pt x="39" y="0"/>
                    <a:pt x="42" y="1"/>
                  </a:cubicBezTo>
                  <a:cubicBezTo>
                    <a:pt x="45" y="2"/>
                    <a:pt x="47" y="4"/>
                    <a:pt x="49" y="5"/>
                  </a:cubicBezTo>
                  <a:cubicBezTo>
                    <a:pt x="51" y="7"/>
                    <a:pt x="53" y="9"/>
                    <a:pt x="54" y="12"/>
                  </a:cubicBezTo>
                  <a:cubicBezTo>
                    <a:pt x="55" y="14"/>
                    <a:pt x="56" y="17"/>
                    <a:pt x="56" y="21"/>
                  </a:cubicBezTo>
                  <a:cubicBezTo>
                    <a:pt x="56" y="24"/>
                    <a:pt x="56" y="26"/>
                    <a:pt x="55" y="29"/>
                  </a:cubicBezTo>
                  <a:cubicBezTo>
                    <a:pt x="53" y="31"/>
                    <a:pt x="52" y="33"/>
                    <a:pt x="50" y="35"/>
                  </a:cubicBezTo>
                  <a:cubicBezTo>
                    <a:pt x="49" y="37"/>
                    <a:pt x="47" y="39"/>
                    <a:pt x="44" y="40"/>
                  </a:cubicBezTo>
                  <a:cubicBezTo>
                    <a:pt x="42" y="42"/>
                    <a:pt x="40" y="43"/>
                    <a:pt x="37" y="44"/>
                  </a:cubicBezTo>
                  <a:cubicBezTo>
                    <a:pt x="55" y="62"/>
                    <a:pt x="55" y="62"/>
                    <a:pt x="55" y="62"/>
                  </a:cubicBezTo>
                  <a:cubicBezTo>
                    <a:pt x="66" y="44"/>
                    <a:pt x="66" y="44"/>
                    <a:pt x="66" y="44"/>
                  </a:cubicBezTo>
                  <a:cubicBezTo>
                    <a:pt x="80" y="44"/>
                    <a:pt x="80" y="44"/>
                    <a:pt x="80" y="44"/>
                  </a:cubicBezTo>
                  <a:cubicBezTo>
                    <a:pt x="63" y="70"/>
                    <a:pt x="63" y="70"/>
                    <a:pt x="63" y="70"/>
                  </a:cubicBezTo>
                  <a:close/>
                </a:path>
              </a:pathLst>
            </a:custGeom>
            <a:solidFill>
              <a:srgbClr val="004A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9" name="Freeform 48"/>
            <p:cNvSpPr>
              <a:spLocks noEditPoints="1"/>
            </p:cNvSpPr>
            <p:nvPr userDrawn="1"/>
          </p:nvSpPr>
          <p:spPr bwMode="auto">
            <a:xfrm>
              <a:off x="9447213" y="-741363"/>
              <a:ext cx="371475" cy="342900"/>
            </a:xfrm>
            <a:custGeom>
              <a:avLst/>
              <a:gdLst>
                <a:gd name="T0" fmla="*/ 14 w 99"/>
                <a:gd name="T1" fmla="*/ 46 h 91"/>
                <a:gd name="T2" fmla="*/ 16 w 99"/>
                <a:gd name="T3" fmla="*/ 59 h 91"/>
                <a:gd name="T4" fmla="*/ 23 w 99"/>
                <a:gd name="T5" fmla="*/ 70 h 91"/>
                <a:gd name="T6" fmla="*/ 33 w 99"/>
                <a:gd name="T7" fmla="*/ 77 h 91"/>
                <a:gd name="T8" fmla="*/ 46 w 99"/>
                <a:gd name="T9" fmla="*/ 80 h 91"/>
                <a:gd name="T10" fmla="*/ 60 w 99"/>
                <a:gd name="T11" fmla="*/ 77 h 91"/>
                <a:gd name="T12" fmla="*/ 70 w 99"/>
                <a:gd name="T13" fmla="*/ 70 h 91"/>
                <a:gd name="T14" fmla="*/ 77 w 99"/>
                <a:gd name="T15" fmla="*/ 59 h 91"/>
                <a:gd name="T16" fmla="*/ 79 w 99"/>
                <a:gd name="T17" fmla="*/ 46 h 91"/>
                <a:gd name="T18" fmla="*/ 77 w 99"/>
                <a:gd name="T19" fmla="*/ 32 h 91"/>
                <a:gd name="T20" fmla="*/ 70 w 99"/>
                <a:gd name="T21" fmla="*/ 21 h 91"/>
                <a:gd name="T22" fmla="*/ 60 w 99"/>
                <a:gd name="T23" fmla="*/ 14 h 91"/>
                <a:gd name="T24" fmla="*/ 47 w 99"/>
                <a:gd name="T25" fmla="*/ 11 h 91"/>
                <a:gd name="T26" fmla="*/ 33 w 99"/>
                <a:gd name="T27" fmla="*/ 14 h 91"/>
                <a:gd name="T28" fmla="*/ 23 w 99"/>
                <a:gd name="T29" fmla="*/ 21 h 91"/>
                <a:gd name="T30" fmla="*/ 16 w 99"/>
                <a:gd name="T31" fmla="*/ 32 h 91"/>
                <a:gd name="T32" fmla="*/ 14 w 99"/>
                <a:gd name="T33" fmla="*/ 46 h 91"/>
                <a:gd name="T34" fmla="*/ 99 w 99"/>
                <a:gd name="T35" fmla="*/ 91 h 91"/>
                <a:gd name="T36" fmla="*/ 46 w 99"/>
                <a:gd name="T37" fmla="*/ 91 h 91"/>
                <a:gd name="T38" fmla="*/ 28 w 99"/>
                <a:gd name="T39" fmla="*/ 88 h 91"/>
                <a:gd name="T40" fmla="*/ 13 w 99"/>
                <a:gd name="T41" fmla="*/ 79 h 91"/>
                <a:gd name="T42" fmla="*/ 4 w 99"/>
                <a:gd name="T43" fmla="*/ 64 h 91"/>
                <a:gd name="T44" fmla="*/ 0 w 99"/>
                <a:gd name="T45" fmla="*/ 46 h 91"/>
                <a:gd name="T46" fmla="*/ 4 w 99"/>
                <a:gd name="T47" fmla="*/ 27 h 91"/>
                <a:gd name="T48" fmla="*/ 13 w 99"/>
                <a:gd name="T49" fmla="*/ 13 h 91"/>
                <a:gd name="T50" fmla="*/ 28 w 99"/>
                <a:gd name="T51" fmla="*/ 3 h 91"/>
                <a:gd name="T52" fmla="*/ 47 w 99"/>
                <a:gd name="T53" fmla="*/ 0 h 91"/>
                <a:gd name="T54" fmla="*/ 65 w 99"/>
                <a:gd name="T55" fmla="*/ 3 h 91"/>
                <a:gd name="T56" fmla="*/ 79 w 99"/>
                <a:gd name="T57" fmla="*/ 13 h 91"/>
                <a:gd name="T58" fmla="*/ 89 w 99"/>
                <a:gd name="T59" fmla="*/ 27 h 91"/>
                <a:gd name="T60" fmla="*/ 92 w 99"/>
                <a:gd name="T61" fmla="*/ 46 h 91"/>
                <a:gd name="T62" fmla="*/ 87 w 99"/>
                <a:gd name="T63" fmla="*/ 66 h 91"/>
                <a:gd name="T64" fmla="*/ 74 w 99"/>
                <a:gd name="T65" fmla="*/ 80 h 91"/>
                <a:gd name="T66" fmla="*/ 74 w 99"/>
                <a:gd name="T67" fmla="*/ 81 h 91"/>
                <a:gd name="T68" fmla="*/ 99 w 99"/>
                <a:gd name="T69" fmla="*/ 81 h 91"/>
                <a:gd name="T70" fmla="*/ 99 w 99"/>
                <a:gd name="T71" fmla="*/ 91 h 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99" h="91">
                  <a:moveTo>
                    <a:pt x="14" y="46"/>
                  </a:moveTo>
                  <a:cubicBezTo>
                    <a:pt x="14" y="50"/>
                    <a:pt x="14" y="55"/>
                    <a:pt x="16" y="59"/>
                  </a:cubicBezTo>
                  <a:cubicBezTo>
                    <a:pt x="18" y="63"/>
                    <a:pt x="20" y="67"/>
                    <a:pt x="23" y="70"/>
                  </a:cubicBezTo>
                  <a:cubicBezTo>
                    <a:pt x="25" y="73"/>
                    <a:pt x="29" y="76"/>
                    <a:pt x="33" y="77"/>
                  </a:cubicBezTo>
                  <a:cubicBezTo>
                    <a:pt x="37" y="79"/>
                    <a:pt x="41" y="80"/>
                    <a:pt x="46" y="80"/>
                  </a:cubicBezTo>
                  <a:cubicBezTo>
                    <a:pt x="51" y="80"/>
                    <a:pt x="56" y="79"/>
                    <a:pt x="60" y="77"/>
                  </a:cubicBezTo>
                  <a:cubicBezTo>
                    <a:pt x="64" y="76"/>
                    <a:pt x="67" y="73"/>
                    <a:pt x="70" y="70"/>
                  </a:cubicBezTo>
                  <a:cubicBezTo>
                    <a:pt x="73" y="67"/>
                    <a:pt x="75" y="63"/>
                    <a:pt x="77" y="59"/>
                  </a:cubicBezTo>
                  <a:cubicBezTo>
                    <a:pt x="78" y="55"/>
                    <a:pt x="79" y="50"/>
                    <a:pt x="79" y="46"/>
                  </a:cubicBezTo>
                  <a:cubicBezTo>
                    <a:pt x="79" y="41"/>
                    <a:pt x="78" y="36"/>
                    <a:pt x="77" y="32"/>
                  </a:cubicBezTo>
                  <a:cubicBezTo>
                    <a:pt x="75" y="28"/>
                    <a:pt x="73" y="24"/>
                    <a:pt x="70" y="21"/>
                  </a:cubicBezTo>
                  <a:cubicBezTo>
                    <a:pt x="68" y="18"/>
                    <a:pt x="64" y="16"/>
                    <a:pt x="60" y="14"/>
                  </a:cubicBezTo>
                  <a:cubicBezTo>
                    <a:pt x="56" y="12"/>
                    <a:pt x="52" y="11"/>
                    <a:pt x="47" y="11"/>
                  </a:cubicBezTo>
                  <a:cubicBezTo>
                    <a:pt x="42" y="11"/>
                    <a:pt x="37" y="12"/>
                    <a:pt x="33" y="14"/>
                  </a:cubicBezTo>
                  <a:cubicBezTo>
                    <a:pt x="29" y="16"/>
                    <a:pt x="26" y="18"/>
                    <a:pt x="23" y="21"/>
                  </a:cubicBezTo>
                  <a:cubicBezTo>
                    <a:pt x="20" y="24"/>
                    <a:pt x="18" y="28"/>
                    <a:pt x="16" y="32"/>
                  </a:cubicBezTo>
                  <a:cubicBezTo>
                    <a:pt x="14" y="36"/>
                    <a:pt x="14" y="41"/>
                    <a:pt x="14" y="46"/>
                  </a:cubicBezTo>
                  <a:close/>
                  <a:moveTo>
                    <a:pt x="99" y="91"/>
                  </a:moveTo>
                  <a:cubicBezTo>
                    <a:pt x="46" y="91"/>
                    <a:pt x="46" y="91"/>
                    <a:pt x="46" y="91"/>
                  </a:cubicBezTo>
                  <a:cubicBezTo>
                    <a:pt x="40" y="91"/>
                    <a:pt x="33" y="90"/>
                    <a:pt x="28" y="88"/>
                  </a:cubicBezTo>
                  <a:cubicBezTo>
                    <a:pt x="22" y="86"/>
                    <a:pt x="17" y="83"/>
                    <a:pt x="13" y="79"/>
                  </a:cubicBezTo>
                  <a:cubicBezTo>
                    <a:pt x="9" y="75"/>
                    <a:pt x="6" y="70"/>
                    <a:pt x="4" y="64"/>
                  </a:cubicBezTo>
                  <a:cubicBezTo>
                    <a:pt x="1" y="59"/>
                    <a:pt x="0" y="52"/>
                    <a:pt x="0" y="46"/>
                  </a:cubicBezTo>
                  <a:cubicBezTo>
                    <a:pt x="0" y="39"/>
                    <a:pt x="1" y="33"/>
                    <a:pt x="4" y="27"/>
                  </a:cubicBezTo>
                  <a:cubicBezTo>
                    <a:pt x="6" y="22"/>
                    <a:pt x="9" y="17"/>
                    <a:pt x="13" y="13"/>
                  </a:cubicBezTo>
                  <a:cubicBezTo>
                    <a:pt x="18" y="9"/>
                    <a:pt x="22" y="6"/>
                    <a:pt x="28" y="3"/>
                  </a:cubicBezTo>
                  <a:cubicBezTo>
                    <a:pt x="34" y="1"/>
                    <a:pt x="40" y="0"/>
                    <a:pt x="47" y="0"/>
                  </a:cubicBezTo>
                  <a:cubicBezTo>
                    <a:pt x="53" y="0"/>
                    <a:pt x="59" y="1"/>
                    <a:pt x="65" y="3"/>
                  </a:cubicBezTo>
                  <a:cubicBezTo>
                    <a:pt x="70" y="6"/>
                    <a:pt x="75" y="9"/>
                    <a:pt x="79" y="13"/>
                  </a:cubicBezTo>
                  <a:cubicBezTo>
                    <a:pt x="84" y="17"/>
                    <a:pt x="87" y="22"/>
                    <a:pt x="89" y="27"/>
                  </a:cubicBezTo>
                  <a:cubicBezTo>
                    <a:pt x="91" y="33"/>
                    <a:pt x="92" y="39"/>
                    <a:pt x="92" y="46"/>
                  </a:cubicBezTo>
                  <a:cubicBezTo>
                    <a:pt x="92" y="53"/>
                    <a:pt x="91" y="60"/>
                    <a:pt x="87" y="66"/>
                  </a:cubicBezTo>
                  <a:cubicBezTo>
                    <a:pt x="84" y="72"/>
                    <a:pt x="80" y="77"/>
                    <a:pt x="74" y="80"/>
                  </a:cubicBezTo>
                  <a:cubicBezTo>
                    <a:pt x="74" y="81"/>
                    <a:pt x="74" y="81"/>
                    <a:pt x="74" y="81"/>
                  </a:cubicBezTo>
                  <a:cubicBezTo>
                    <a:pt x="99" y="81"/>
                    <a:pt x="99" y="81"/>
                    <a:pt x="99" y="81"/>
                  </a:cubicBezTo>
                  <a:cubicBezTo>
                    <a:pt x="99" y="91"/>
                    <a:pt x="99" y="91"/>
                    <a:pt x="99" y="91"/>
                  </a:cubicBezTo>
                  <a:close/>
                </a:path>
              </a:pathLst>
            </a:custGeom>
            <a:solidFill>
              <a:srgbClr val="004A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0" name="Freeform 49"/>
            <p:cNvSpPr>
              <a:spLocks/>
            </p:cNvSpPr>
            <p:nvPr userDrawn="1"/>
          </p:nvSpPr>
          <p:spPr bwMode="auto">
            <a:xfrm>
              <a:off x="9848851" y="-620713"/>
              <a:ext cx="203200" cy="230188"/>
            </a:xfrm>
            <a:custGeom>
              <a:avLst/>
              <a:gdLst>
                <a:gd name="T0" fmla="*/ 42 w 54"/>
                <a:gd name="T1" fmla="*/ 59 h 61"/>
                <a:gd name="T2" fmla="*/ 42 w 54"/>
                <a:gd name="T3" fmla="*/ 54 h 61"/>
                <a:gd name="T4" fmla="*/ 42 w 54"/>
                <a:gd name="T5" fmla="*/ 49 h 61"/>
                <a:gd name="T6" fmla="*/ 42 w 54"/>
                <a:gd name="T7" fmla="*/ 49 h 61"/>
                <a:gd name="T8" fmla="*/ 34 w 54"/>
                <a:gd name="T9" fmla="*/ 57 h 61"/>
                <a:gd name="T10" fmla="*/ 22 w 54"/>
                <a:gd name="T11" fmla="*/ 61 h 61"/>
                <a:gd name="T12" fmla="*/ 12 w 54"/>
                <a:gd name="T13" fmla="*/ 59 h 61"/>
                <a:gd name="T14" fmla="*/ 5 w 54"/>
                <a:gd name="T15" fmla="*/ 54 h 61"/>
                <a:gd name="T16" fmla="*/ 1 w 54"/>
                <a:gd name="T17" fmla="*/ 46 h 61"/>
                <a:gd name="T18" fmla="*/ 0 w 54"/>
                <a:gd name="T19" fmla="*/ 37 h 61"/>
                <a:gd name="T20" fmla="*/ 0 w 54"/>
                <a:gd name="T21" fmla="*/ 0 h 61"/>
                <a:gd name="T22" fmla="*/ 12 w 54"/>
                <a:gd name="T23" fmla="*/ 0 h 61"/>
                <a:gd name="T24" fmla="*/ 12 w 54"/>
                <a:gd name="T25" fmla="*/ 32 h 61"/>
                <a:gd name="T26" fmla="*/ 12 w 54"/>
                <a:gd name="T27" fmla="*/ 39 h 61"/>
                <a:gd name="T28" fmla="*/ 14 w 54"/>
                <a:gd name="T29" fmla="*/ 45 h 61"/>
                <a:gd name="T30" fmla="*/ 19 w 54"/>
                <a:gd name="T31" fmla="*/ 49 h 61"/>
                <a:gd name="T32" fmla="*/ 25 w 54"/>
                <a:gd name="T33" fmla="*/ 51 h 61"/>
                <a:gd name="T34" fmla="*/ 37 w 54"/>
                <a:gd name="T35" fmla="*/ 45 h 61"/>
                <a:gd name="T36" fmla="*/ 41 w 54"/>
                <a:gd name="T37" fmla="*/ 31 h 61"/>
                <a:gd name="T38" fmla="*/ 41 w 54"/>
                <a:gd name="T39" fmla="*/ 0 h 61"/>
                <a:gd name="T40" fmla="*/ 53 w 54"/>
                <a:gd name="T41" fmla="*/ 0 h 61"/>
                <a:gd name="T42" fmla="*/ 53 w 54"/>
                <a:gd name="T43" fmla="*/ 46 h 61"/>
                <a:gd name="T44" fmla="*/ 53 w 54"/>
                <a:gd name="T45" fmla="*/ 52 h 61"/>
                <a:gd name="T46" fmla="*/ 54 w 54"/>
                <a:gd name="T47" fmla="*/ 59 h 61"/>
                <a:gd name="T48" fmla="*/ 42 w 54"/>
                <a:gd name="T49" fmla="*/ 59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54" h="61">
                  <a:moveTo>
                    <a:pt x="42" y="59"/>
                  </a:moveTo>
                  <a:cubicBezTo>
                    <a:pt x="42" y="58"/>
                    <a:pt x="42" y="56"/>
                    <a:pt x="42" y="54"/>
                  </a:cubicBezTo>
                  <a:cubicBezTo>
                    <a:pt x="42" y="52"/>
                    <a:pt x="42" y="51"/>
                    <a:pt x="42" y="49"/>
                  </a:cubicBezTo>
                  <a:cubicBezTo>
                    <a:pt x="42" y="49"/>
                    <a:pt x="42" y="49"/>
                    <a:pt x="42" y="49"/>
                  </a:cubicBezTo>
                  <a:cubicBezTo>
                    <a:pt x="40" y="52"/>
                    <a:pt x="38" y="55"/>
                    <a:pt x="34" y="57"/>
                  </a:cubicBezTo>
                  <a:cubicBezTo>
                    <a:pt x="31" y="60"/>
                    <a:pt x="27" y="61"/>
                    <a:pt x="22" y="61"/>
                  </a:cubicBezTo>
                  <a:cubicBezTo>
                    <a:pt x="18" y="61"/>
                    <a:pt x="15" y="60"/>
                    <a:pt x="12" y="59"/>
                  </a:cubicBezTo>
                  <a:cubicBezTo>
                    <a:pt x="9" y="58"/>
                    <a:pt x="7" y="56"/>
                    <a:pt x="5" y="54"/>
                  </a:cubicBezTo>
                  <a:cubicBezTo>
                    <a:pt x="4" y="51"/>
                    <a:pt x="2" y="49"/>
                    <a:pt x="1" y="46"/>
                  </a:cubicBezTo>
                  <a:cubicBezTo>
                    <a:pt x="0" y="43"/>
                    <a:pt x="0" y="40"/>
                    <a:pt x="0" y="37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12" y="32"/>
                    <a:pt x="12" y="32"/>
                    <a:pt x="12" y="32"/>
                  </a:cubicBezTo>
                  <a:cubicBezTo>
                    <a:pt x="12" y="35"/>
                    <a:pt x="12" y="37"/>
                    <a:pt x="12" y="39"/>
                  </a:cubicBezTo>
                  <a:cubicBezTo>
                    <a:pt x="13" y="42"/>
                    <a:pt x="13" y="44"/>
                    <a:pt x="14" y="45"/>
                  </a:cubicBezTo>
                  <a:cubicBezTo>
                    <a:pt x="15" y="47"/>
                    <a:pt x="17" y="48"/>
                    <a:pt x="19" y="49"/>
                  </a:cubicBezTo>
                  <a:cubicBezTo>
                    <a:pt x="20" y="50"/>
                    <a:pt x="23" y="51"/>
                    <a:pt x="25" y="51"/>
                  </a:cubicBezTo>
                  <a:cubicBezTo>
                    <a:pt x="30" y="51"/>
                    <a:pt x="34" y="49"/>
                    <a:pt x="37" y="45"/>
                  </a:cubicBezTo>
                  <a:cubicBezTo>
                    <a:pt x="40" y="42"/>
                    <a:pt x="41" y="37"/>
                    <a:pt x="41" y="31"/>
                  </a:cubicBezTo>
                  <a:cubicBezTo>
                    <a:pt x="41" y="0"/>
                    <a:pt x="41" y="0"/>
                    <a:pt x="41" y="0"/>
                  </a:cubicBezTo>
                  <a:cubicBezTo>
                    <a:pt x="53" y="0"/>
                    <a:pt x="53" y="0"/>
                    <a:pt x="53" y="0"/>
                  </a:cubicBezTo>
                  <a:cubicBezTo>
                    <a:pt x="53" y="46"/>
                    <a:pt x="53" y="46"/>
                    <a:pt x="53" y="46"/>
                  </a:cubicBezTo>
                  <a:cubicBezTo>
                    <a:pt x="53" y="48"/>
                    <a:pt x="53" y="50"/>
                    <a:pt x="53" y="52"/>
                  </a:cubicBezTo>
                  <a:cubicBezTo>
                    <a:pt x="53" y="55"/>
                    <a:pt x="53" y="57"/>
                    <a:pt x="54" y="59"/>
                  </a:cubicBezTo>
                  <a:cubicBezTo>
                    <a:pt x="42" y="59"/>
                    <a:pt x="42" y="59"/>
                    <a:pt x="42" y="59"/>
                  </a:cubicBezTo>
                  <a:close/>
                </a:path>
              </a:pathLst>
            </a:custGeom>
            <a:solidFill>
              <a:srgbClr val="004A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" name="Freeform 50"/>
            <p:cNvSpPr>
              <a:spLocks noEditPoints="1"/>
            </p:cNvSpPr>
            <p:nvPr userDrawn="1"/>
          </p:nvSpPr>
          <p:spPr bwMode="auto">
            <a:xfrm>
              <a:off x="10115551" y="-733425"/>
              <a:ext cx="60325" cy="334963"/>
            </a:xfrm>
            <a:custGeom>
              <a:avLst/>
              <a:gdLst>
                <a:gd name="T0" fmla="*/ 14 w 16"/>
                <a:gd name="T1" fmla="*/ 89 h 89"/>
                <a:gd name="T2" fmla="*/ 2 w 16"/>
                <a:gd name="T3" fmla="*/ 89 h 89"/>
                <a:gd name="T4" fmla="*/ 2 w 16"/>
                <a:gd name="T5" fmla="*/ 30 h 89"/>
                <a:gd name="T6" fmla="*/ 14 w 16"/>
                <a:gd name="T7" fmla="*/ 30 h 89"/>
                <a:gd name="T8" fmla="*/ 14 w 16"/>
                <a:gd name="T9" fmla="*/ 89 h 89"/>
                <a:gd name="T10" fmla="*/ 16 w 16"/>
                <a:gd name="T11" fmla="*/ 8 h 89"/>
                <a:gd name="T12" fmla="*/ 13 w 16"/>
                <a:gd name="T13" fmla="*/ 14 h 89"/>
                <a:gd name="T14" fmla="*/ 8 w 16"/>
                <a:gd name="T15" fmla="*/ 16 h 89"/>
                <a:gd name="T16" fmla="*/ 2 w 16"/>
                <a:gd name="T17" fmla="*/ 13 h 89"/>
                <a:gd name="T18" fmla="*/ 0 w 16"/>
                <a:gd name="T19" fmla="*/ 8 h 89"/>
                <a:gd name="T20" fmla="*/ 2 w 16"/>
                <a:gd name="T21" fmla="*/ 3 h 89"/>
                <a:gd name="T22" fmla="*/ 8 w 16"/>
                <a:gd name="T23" fmla="*/ 0 h 89"/>
                <a:gd name="T24" fmla="*/ 13 w 16"/>
                <a:gd name="T25" fmla="*/ 3 h 89"/>
                <a:gd name="T26" fmla="*/ 16 w 16"/>
                <a:gd name="T27" fmla="*/ 8 h 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6" h="89">
                  <a:moveTo>
                    <a:pt x="14" y="89"/>
                  </a:moveTo>
                  <a:cubicBezTo>
                    <a:pt x="2" y="89"/>
                    <a:pt x="2" y="89"/>
                    <a:pt x="2" y="89"/>
                  </a:cubicBezTo>
                  <a:cubicBezTo>
                    <a:pt x="2" y="30"/>
                    <a:pt x="2" y="30"/>
                    <a:pt x="2" y="30"/>
                  </a:cubicBezTo>
                  <a:cubicBezTo>
                    <a:pt x="14" y="30"/>
                    <a:pt x="14" y="30"/>
                    <a:pt x="14" y="30"/>
                  </a:cubicBezTo>
                  <a:cubicBezTo>
                    <a:pt x="14" y="89"/>
                    <a:pt x="14" y="89"/>
                    <a:pt x="14" y="89"/>
                  </a:cubicBezTo>
                  <a:close/>
                  <a:moveTo>
                    <a:pt x="16" y="8"/>
                  </a:moveTo>
                  <a:cubicBezTo>
                    <a:pt x="16" y="10"/>
                    <a:pt x="15" y="12"/>
                    <a:pt x="13" y="14"/>
                  </a:cubicBezTo>
                  <a:cubicBezTo>
                    <a:pt x="12" y="15"/>
                    <a:pt x="10" y="16"/>
                    <a:pt x="8" y="16"/>
                  </a:cubicBezTo>
                  <a:cubicBezTo>
                    <a:pt x="6" y="16"/>
                    <a:pt x="4" y="15"/>
                    <a:pt x="2" y="13"/>
                  </a:cubicBezTo>
                  <a:cubicBezTo>
                    <a:pt x="1" y="12"/>
                    <a:pt x="0" y="10"/>
                    <a:pt x="0" y="8"/>
                  </a:cubicBezTo>
                  <a:cubicBezTo>
                    <a:pt x="0" y="6"/>
                    <a:pt x="1" y="4"/>
                    <a:pt x="2" y="3"/>
                  </a:cubicBezTo>
                  <a:cubicBezTo>
                    <a:pt x="4" y="1"/>
                    <a:pt x="6" y="0"/>
                    <a:pt x="8" y="0"/>
                  </a:cubicBezTo>
                  <a:cubicBezTo>
                    <a:pt x="10" y="0"/>
                    <a:pt x="12" y="1"/>
                    <a:pt x="13" y="3"/>
                  </a:cubicBezTo>
                  <a:cubicBezTo>
                    <a:pt x="15" y="4"/>
                    <a:pt x="16" y="6"/>
                    <a:pt x="16" y="8"/>
                  </a:cubicBezTo>
                  <a:close/>
                </a:path>
              </a:pathLst>
            </a:custGeom>
            <a:solidFill>
              <a:srgbClr val="004A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" name="Freeform 51"/>
            <p:cNvSpPr>
              <a:spLocks/>
            </p:cNvSpPr>
            <p:nvPr userDrawn="1"/>
          </p:nvSpPr>
          <p:spPr bwMode="auto">
            <a:xfrm>
              <a:off x="10239376" y="-627063"/>
              <a:ext cx="203200" cy="228600"/>
            </a:xfrm>
            <a:custGeom>
              <a:avLst/>
              <a:gdLst>
                <a:gd name="T0" fmla="*/ 12 w 54"/>
                <a:gd name="T1" fmla="*/ 2 h 61"/>
                <a:gd name="T2" fmla="*/ 12 w 54"/>
                <a:gd name="T3" fmla="*/ 7 h 61"/>
                <a:gd name="T4" fmla="*/ 12 w 54"/>
                <a:gd name="T5" fmla="*/ 11 h 61"/>
                <a:gd name="T6" fmla="*/ 12 w 54"/>
                <a:gd name="T7" fmla="*/ 11 h 61"/>
                <a:gd name="T8" fmla="*/ 16 w 54"/>
                <a:gd name="T9" fmla="*/ 7 h 61"/>
                <a:gd name="T10" fmla="*/ 20 w 54"/>
                <a:gd name="T11" fmla="*/ 3 h 61"/>
                <a:gd name="T12" fmla="*/ 26 w 54"/>
                <a:gd name="T13" fmla="*/ 1 h 61"/>
                <a:gd name="T14" fmla="*/ 32 w 54"/>
                <a:gd name="T15" fmla="*/ 0 h 61"/>
                <a:gd name="T16" fmla="*/ 42 w 54"/>
                <a:gd name="T17" fmla="*/ 2 h 61"/>
                <a:gd name="T18" fmla="*/ 49 w 54"/>
                <a:gd name="T19" fmla="*/ 7 h 61"/>
                <a:gd name="T20" fmla="*/ 53 w 54"/>
                <a:gd name="T21" fmla="*/ 15 h 61"/>
                <a:gd name="T22" fmla="*/ 54 w 54"/>
                <a:gd name="T23" fmla="*/ 24 h 61"/>
                <a:gd name="T24" fmla="*/ 54 w 54"/>
                <a:gd name="T25" fmla="*/ 61 h 61"/>
                <a:gd name="T26" fmla="*/ 42 w 54"/>
                <a:gd name="T27" fmla="*/ 61 h 61"/>
                <a:gd name="T28" fmla="*/ 42 w 54"/>
                <a:gd name="T29" fmla="*/ 28 h 61"/>
                <a:gd name="T30" fmla="*/ 42 w 54"/>
                <a:gd name="T31" fmla="*/ 21 h 61"/>
                <a:gd name="T32" fmla="*/ 40 w 54"/>
                <a:gd name="T33" fmla="*/ 15 h 61"/>
                <a:gd name="T34" fmla="*/ 35 w 54"/>
                <a:gd name="T35" fmla="*/ 11 h 61"/>
                <a:gd name="T36" fmla="*/ 29 w 54"/>
                <a:gd name="T37" fmla="*/ 10 h 61"/>
                <a:gd name="T38" fmla="*/ 17 w 54"/>
                <a:gd name="T39" fmla="*/ 15 h 61"/>
                <a:gd name="T40" fmla="*/ 13 w 54"/>
                <a:gd name="T41" fmla="*/ 29 h 61"/>
                <a:gd name="T42" fmla="*/ 13 w 54"/>
                <a:gd name="T43" fmla="*/ 61 h 61"/>
                <a:gd name="T44" fmla="*/ 1 w 54"/>
                <a:gd name="T45" fmla="*/ 61 h 61"/>
                <a:gd name="T46" fmla="*/ 1 w 54"/>
                <a:gd name="T47" fmla="*/ 14 h 61"/>
                <a:gd name="T48" fmla="*/ 1 w 54"/>
                <a:gd name="T49" fmla="*/ 8 h 61"/>
                <a:gd name="T50" fmla="*/ 0 w 54"/>
                <a:gd name="T51" fmla="*/ 2 h 61"/>
                <a:gd name="T52" fmla="*/ 12 w 54"/>
                <a:gd name="T53" fmla="*/ 2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54" h="61">
                  <a:moveTo>
                    <a:pt x="12" y="2"/>
                  </a:moveTo>
                  <a:cubicBezTo>
                    <a:pt x="12" y="3"/>
                    <a:pt x="12" y="5"/>
                    <a:pt x="12" y="7"/>
                  </a:cubicBezTo>
                  <a:cubicBezTo>
                    <a:pt x="12" y="9"/>
                    <a:pt x="12" y="10"/>
                    <a:pt x="12" y="11"/>
                  </a:cubicBezTo>
                  <a:cubicBezTo>
                    <a:pt x="12" y="11"/>
                    <a:pt x="12" y="11"/>
                    <a:pt x="12" y="11"/>
                  </a:cubicBezTo>
                  <a:cubicBezTo>
                    <a:pt x="13" y="10"/>
                    <a:pt x="14" y="8"/>
                    <a:pt x="16" y="7"/>
                  </a:cubicBezTo>
                  <a:cubicBezTo>
                    <a:pt x="17" y="6"/>
                    <a:pt x="18" y="4"/>
                    <a:pt x="20" y="3"/>
                  </a:cubicBezTo>
                  <a:cubicBezTo>
                    <a:pt x="22" y="2"/>
                    <a:pt x="24" y="1"/>
                    <a:pt x="26" y="1"/>
                  </a:cubicBezTo>
                  <a:cubicBezTo>
                    <a:pt x="28" y="0"/>
                    <a:pt x="30" y="0"/>
                    <a:pt x="32" y="0"/>
                  </a:cubicBezTo>
                  <a:cubicBezTo>
                    <a:pt x="36" y="0"/>
                    <a:pt x="39" y="1"/>
                    <a:pt x="42" y="2"/>
                  </a:cubicBezTo>
                  <a:cubicBezTo>
                    <a:pt x="44" y="3"/>
                    <a:pt x="47" y="5"/>
                    <a:pt x="49" y="7"/>
                  </a:cubicBezTo>
                  <a:cubicBezTo>
                    <a:pt x="50" y="9"/>
                    <a:pt x="52" y="12"/>
                    <a:pt x="53" y="15"/>
                  </a:cubicBezTo>
                  <a:cubicBezTo>
                    <a:pt x="54" y="18"/>
                    <a:pt x="54" y="21"/>
                    <a:pt x="54" y="24"/>
                  </a:cubicBezTo>
                  <a:cubicBezTo>
                    <a:pt x="54" y="61"/>
                    <a:pt x="54" y="61"/>
                    <a:pt x="54" y="61"/>
                  </a:cubicBezTo>
                  <a:cubicBezTo>
                    <a:pt x="42" y="61"/>
                    <a:pt x="42" y="61"/>
                    <a:pt x="42" y="61"/>
                  </a:cubicBezTo>
                  <a:cubicBezTo>
                    <a:pt x="42" y="28"/>
                    <a:pt x="42" y="28"/>
                    <a:pt x="42" y="28"/>
                  </a:cubicBezTo>
                  <a:cubicBezTo>
                    <a:pt x="42" y="26"/>
                    <a:pt x="42" y="23"/>
                    <a:pt x="42" y="21"/>
                  </a:cubicBezTo>
                  <a:cubicBezTo>
                    <a:pt x="41" y="19"/>
                    <a:pt x="41" y="17"/>
                    <a:pt x="40" y="15"/>
                  </a:cubicBezTo>
                  <a:cubicBezTo>
                    <a:pt x="39" y="14"/>
                    <a:pt x="37" y="12"/>
                    <a:pt x="35" y="11"/>
                  </a:cubicBezTo>
                  <a:cubicBezTo>
                    <a:pt x="34" y="10"/>
                    <a:pt x="31" y="10"/>
                    <a:pt x="29" y="10"/>
                  </a:cubicBezTo>
                  <a:cubicBezTo>
                    <a:pt x="24" y="10"/>
                    <a:pt x="20" y="12"/>
                    <a:pt x="17" y="15"/>
                  </a:cubicBezTo>
                  <a:cubicBezTo>
                    <a:pt x="14" y="19"/>
                    <a:pt x="13" y="24"/>
                    <a:pt x="13" y="29"/>
                  </a:cubicBezTo>
                  <a:cubicBezTo>
                    <a:pt x="13" y="61"/>
                    <a:pt x="13" y="61"/>
                    <a:pt x="13" y="61"/>
                  </a:cubicBezTo>
                  <a:cubicBezTo>
                    <a:pt x="1" y="61"/>
                    <a:pt x="1" y="61"/>
                    <a:pt x="1" y="61"/>
                  </a:cubicBezTo>
                  <a:cubicBezTo>
                    <a:pt x="1" y="14"/>
                    <a:pt x="1" y="14"/>
                    <a:pt x="1" y="14"/>
                  </a:cubicBezTo>
                  <a:cubicBezTo>
                    <a:pt x="1" y="13"/>
                    <a:pt x="1" y="11"/>
                    <a:pt x="1" y="8"/>
                  </a:cubicBezTo>
                  <a:cubicBezTo>
                    <a:pt x="1" y="6"/>
                    <a:pt x="1" y="4"/>
                    <a:pt x="0" y="2"/>
                  </a:cubicBezTo>
                  <a:cubicBezTo>
                    <a:pt x="12" y="2"/>
                    <a:pt x="12" y="2"/>
                    <a:pt x="12" y="2"/>
                  </a:cubicBezTo>
                  <a:close/>
                </a:path>
              </a:pathLst>
            </a:custGeom>
            <a:solidFill>
              <a:srgbClr val="004A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3" name="Freeform 52"/>
            <p:cNvSpPr>
              <a:spLocks/>
            </p:cNvSpPr>
            <p:nvPr userDrawn="1"/>
          </p:nvSpPr>
          <p:spPr bwMode="auto">
            <a:xfrm>
              <a:off x="10480676" y="-684213"/>
              <a:ext cx="146050" cy="290513"/>
            </a:xfrm>
            <a:custGeom>
              <a:avLst/>
              <a:gdLst>
                <a:gd name="T0" fmla="*/ 39 w 39"/>
                <a:gd name="T1" fmla="*/ 26 h 77"/>
                <a:gd name="T2" fmla="*/ 23 w 39"/>
                <a:gd name="T3" fmla="*/ 26 h 77"/>
                <a:gd name="T4" fmla="*/ 23 w 39"/>
                <a:gd name="T5" fmla="*/ 57 h 77"/>
                <a:gd name="T6" fmla="*/ 25 w 39"/>
                <a:gd name="T7" fmla="*/ 65 h 77"/>
                <a:gd name="T8" fmla="*/ 31 w 39"/>
                <a:gd name="T9" fmla="*/ 67 h 77"/>
                <a:gd name="T10" fmla="*/ 35 w 39"/>
                <a:gd name="T11" fmla="*/ 67 h 77"/>
                <a:gd name="T12" fmla="*/ 38 w 39"/>
                <a:gd name="T13" fmla="*/ 66 h 77"/>
                <a:gd name="T14" fmla="*/ 39 w 39"/>
                <a:gd name="T15" fmla="*/ 75 h 77"/>
                <a:gd name="T16" fmla="*/ 34 w 39"/>
                <a:gd name="T17" fmla="*/ 77 h 77"/>
                <a:gd name="T18" fmla="*/ 29 w 39"/>
                <a:gd name="T19" fmla="*/ 77 h 77"/>
                <a:gd name="T20" fmla="*/ 16 w 39"/>
                <a:gd name="T21" fmla="*/ 72 h 77"/>
                <a:gd name="T22" fmla="*/ 11 w 39"/>
                <a:gd name="T23" fmla="*/ 59 h 77"/>
                <a:gd name="T24" fmla="*/ 11 w 39"/>
                <a:gd name="T25" fmla="*/ 26 h 77"/>
                <a:gd name="T26" fmla="*/ 0 w 39"/>
                <a:gd name="T27" fmla="*/ 26 h 77"/>
                <a:gd name="T28" fmla="*/ 0 w 39"/>
                <a:gd name="T29" fmla="*/ 17 h 77"/>
                <a:gd name="T30" fmla="*/ 11 w 39"/>
                <a:gd name="T31" fmla="*/ 17 h 77"/>
                <a:gd name="T32" fmla="*/ 11 w 39"/>
                <a:gd name="T33" fmla="*/ 0 h 77"/>
                <a:gd name="T34" fmla="*/ 23 w 39"/>
                <a:gd name="T35" fmla="*/ 0 h 77"/>
                <a:gd name="T36" fmla="*/ 23 w 39"/>
                <a:gd name="T37" fmla="*/ 17 h 77"/>
                <a:gd name="T38" fmla="*/ 39 w 39"/>
                <a:gd name="T39" fmla="*/ 17 h 77"/>
                <a:gd name="T40" fmla="*/ 39 w 39"/>
                <a:gd name="T41" fmla="*/ 26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39" h="77">
                  <a:moveTo>
                    <a:pt x="39" y="26"/>
                  </a:moveTo>
                  <a:cubicBezTo>
                    <a:pt x="23" y="26"/>
                    <a:pt x="23" y="26"/>
                    <a:pt x="23" y="26"/>
                  </a:cubicBezTo>
                  <a:cubicBezTo>
                    <a:pt x="23" y="57"/>
                    <a:pt x="23" y="57"/>
                    <a:pt x="23" y="57"/>
                  </a:cubicBezTo>
                  <a:cubicBezTo>
                    <a:pt x="23" y="61"/>
                    <a:pt x="24" y="63"/>
                    <a:pt x="25" y="65"/>
                  </a:cubicBezTo>
                  <a:cubicBezTo>
                    <a:pt x="26" y="66"/>
                    <a:pt x="28" y="67"/>
                    <a:pt x="31" y="67"/>
                  </a:cubicBezTo>
                  <a:cubicBezTo>
                    <a:pt x="32" y="67"/>
                    <a:pt x="34" y="67"/>
                    <a:pt x="35" y="67"/>
                  </a:cubicBezTo>
                  <a:cubicBezTo>
                    <a:pt x="36" y="67"/>
                    <a:pt x="37" y="66"/>
                    <a:pt x="38" y="66"/>
                  </a:cubicBezTo>
                  <a:cubicBezTo>
                    <a:pt x="39" y="75"/>
                    <a:pt x="39" y="75"/>
                    <a:pt x="39" y="75"/>
                  </a:cubicBezTo>
                  <a:cubicBezTo>
                    <a:pt x="37" y="76"/>
                    <a:pt x="36" y="76"/>
                    <a:pt x="34" y="77"/>
                  </a:cubicBezTo>
                  <a:cubicBezTo>
                    <a:pt x="32" y="77"/>
                    <a:pt x="30" y="77"/>
                    <a:pt x="29" y="77"/>
                  </a:cubicBezTo>
                  <a:cubicBezTo>
                    <a:pt x="23" y="77"/>
                    <a:pt x="19" y="76"/>
                    <a:pt x="16" y="72"/>
                  </a:cubicBezTo>
                  <a:cubicBezTo>
                    <a:pt x="13" y="69"/>
                    <a:pt x="11" y="65"/>
                    <a:pt x="11" y="59"/>
                  </a:cubicBezTo>
                  <a:cubicBezTo>
                    <a:pt x="11" y="26"/>
                    <a:pt x="11" y="26"/>
                    <a:pt x="11" y="26"/>
                  </a:cubicBezTo>
                  <a:cubicBezTo>
                    <a:pt x="0" y="26"/>
                    <a:pt x="0" y="26"/>
                    <a:pt x="0" y="26"/>
                  </a:cubicBezTo>
                  <a:cubicBezTo>
                    <a:pt x="0" y="17"/>
                    <a:pt x="0" y="17"/>
                    <a:pt x="0" y="17"/>
                  </a:cubicBezTo>
                  <a:cubicBezTo>
                    <a:pt x="11" y="17"/>
                    <a:pt x="11" y="17"/>
                    <a:pt x="11" y="17"/>
                  </a:cubicBezTo>
                  <a:cubicBezTo>
                    <a:pt x="11" y="0"/>
                    <a:pt x="11" y="0"/>
                    <a:pt x="11" y="0"/>
                  </a:cubicBezTo>
                  <a:cubicBezTo>
                    <a:pt x="23" y="0"/>
                    <a:pt x="23" y="0"/>
                    <a:pt x="23" y="0"/>
                  </a:cubicBezTo>
                  <a:cubicBezTo>
                    <a:pt x="23" y="17"/>
                    <a:pt x="23" y="17"/>
                    <a:pt x="23" y="17"/>
                  </a:cubicBezTo>
                  <a:cubicBezTo>
                    <a:pt x="39" y="17"/>
                    <a:pt x="39" y="17"/>
                    <a:pt x="39" y="17"/>
                  </a:cubicBezTo>
                  <a:cubicBezTo>
                    <a:pt x="39" y="26"/>
                    <a:pt x="39" y="26"/>
                    <a:pt x="39" y="26"/>
                  </a:cubicBezTo>
                  <a:close/>
                </a:path>
              </a:pathLst>
            </a:custGeom>
            <a:solidFill>
              <a:srgbClr val="004A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4" name="Freeform 53"/>
            <p:cNvSpPr>
              <a:spLocks noEditPoints="1"/>
            </p:cNvSpPr>
            <p:nvPr userDrawn="1"/>
          </p:nvSpPr>
          <p:spPr bwMode="auto">
            <a:xfrm>
              <a:off x="10660063" y="-733425"/>
              <a:ext cx="60325" cy="334963"/>
            </a:xfrm>
            <a:custGeom>
              <a:avLst/>
              <a:gdLst>
                <a:gd name="T0" fmla="*/ 14 w 16"/>
                <a:gd name="T1" fmla="*/ 89 h 89"/>
                <a:gd name="T2" fmla="*/ 2 w 16"/>
                <a:gd name="T3" fmla="*/ 89 h 89"/>
                <a:gd name="T4" fmla="*/ 2 w 16"/>
                <a:gd name="T5" fmla="*/ 30 h 89"/>
                <a:gd name="T6" fmla="*/ 14 w 16"/>
                <a:gd name="T7" fmla="*/ 30 h 89"/>
                <a:gd name="T8" fmla="*/ 14 w 16"/>
                <a:gd name="T9" fmla="*/ 89 h 89"/>
                <a:gd name="T10" fmla="*/ 16 w 16"/>
                <a:gd name="T11" fmla="*/ 8 h 89"/>
                <a:gd name="T12" fmla="*/ 14 w 16"/>
                <a:gd name="T13" fmla="*/ 14 h 89"/>
                <a:gd name="T14" fmla="*/ 8 w 16"/>
                <a:gd name="T15" fmla="*/ 16 h 89"/>
                <a:gd name="T16" fmla="*/ 2 w 16"/>
                <a:gd name="T17" fmla="*/ 13 h 89"/>
                <a:gd name="T18" fmla="*/ 0 w 16"/>
                <a:gd name="T19" fmla="*/ 8 h 89"/>
                <a:gd name="T20" fmla="*/ 2 w 16"/>
                <a:gd name="T21" fmla="*/ 3 h 89"/>
                <a:gd name="T22" fmla="*/ 8 w 16"/>
                <a:gd name="T23" fmla="*/ 0 h 89"/>
                <a:gd name="T24" fmla="*/ 14 w 16"/>
                <a:gd name="T25" fmla="*/ 3 h 89"/>
                <a:gd name="T26" fmla="*/ 16 w 16"/>
                <a:gd name="T27" fmla="*/ 8 h 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6" h="89">
                  <a:moveTo>
                    <a:pt x="14" y="89"/>
                  </a:moveTo>
                  <a:cubicBezTo>
                    <a:pt x="2" y="89"/>
                    <a:pt x="2" y="89"/>
                    <a:pt x="2" y="89"/>
                  </a:cubicBezTo>
                  <a:cubicBezTo>
                    <a:pt x="2" y="30"/>
                    <a:pt x="2" y="30"/>
                    <a:pt x="2" y="30"/>
                  </a:cubicBezTo>
                  <a:cubicBezTo>
                    <a:pt x="14" y="30"/>
                    <a:pt x="14" y="30"/>
                    <a:pt x="14" y="30"/>
                  </a:cubicBezTo>
                  <a:cubicBezTo>
                    <a:pt x="14" y="89"/>
                    <a:pt x="14" y="89"/>
                    <a:pt x="14" y="89"/>
                  </a:cubicBezTo>
                  <a:close/>
                  <a:moveTo>
                    <a:pt x="16" y="8"/>
                  </a:moveTo>
                  <a:cubicBezTo>
                    <a:pt x="16" y="10"/>
                    <a:pt x="15" y="12"/>
                    <a:pt x="14" y="14"/>
                  </a:cubicBezTo>
                  <a:cubicBezTo>
                    <a:pt x="12" y="15"/>
                    <a:pt x="10" y="16"/>
                    <a:pt x="8" y="16"/>
                  </a:cubicBezTo>
                  <a:cubicBezTo>
                    <a:pt x="6" y="16"/>
                    <a:pt x="4" y="15"/>
                    <a:pt x="2" y="13"/>
                  </a:cubicBezTo>
                  <a:cubicBezTo>
                    <a:pt x="1" y="12"/>
                    <a:pt x="0" y="10"/>
                    <a:pt x="0" y="8"/>
                  </a:cubicBezTo>
                  <a:cubicBezTo>
                    <a:pt x="0" y="6"/>
                    <a:pt x="1" y="4"/>
                    <a:pt x="2" y="3"/>
                  </a:cubicBezTo>
                  <a:cubicBezTo>
                    <a:pt x="4" y="1"/>
                    <a:pt x="6" y="0"/>
                    <a:pt x="8" y="0"/>
                  </a:cubicBezTo>
                  <a:cubicBezTo>
                    <a:pt x="10" y="0"/>
                    <a:pt x="12" y="1"/>
                    <a:pt x="14" y="3"/>
                  </a:cubicBezTo>
                  <a:cubicBezTo>
                    <a:pt x="15" y="4"/>
                    <a:pt x="16" y="6"/>
                    <a:pt x="16" y="8"/>
                  </a:cubicBezTo>
                  <a:close/>
                </a:path>
              </a:pathLst>
            </a:custGeom>
            <a:solidFill>
              <a:srgbClr val="004A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5" name="Freeform 54"/>
            <p:cNvSpPr>
              <a:spLocks/>
            </p:cNvSpPr>
            <p:nvPr userDrawn="1"/>
          </p:nvSpPr>
          <p:spPr bwMode="auto">
            <a:xfrm>
              <a:off x="10788651" y="-755650"/>
              <a:ext cx="44450" cy="357188"/>
            </a:xfrm>
            <a:custGeom>
              <a:avLst/>
              <a:gdLst>
                <a:gd name="T0" fmla="*/ 28 w 28"/>
                <a:gd name="T1" fmla="*/ 225 h 225"/>
                <a:gd name="T2" fmla="*/ 0 w 28"/>
                <a:gd name="T3" fmla="*/ 225 h 225"/>
                <a:gd name="T4" fmla="*/ 0 w 28"/>
                <a:gd name="T5" fmla="*/ 0 h 225"/>
                <a:gd name="T6" fmla="*/ 28 w 28"/>
                <a:gd name="T7" fmla="*/ 0 h 225"/>
                <a:gd name="T8" fmla="*/ 28 w 28"/>
                <a:gd name="T9" fmla="*/ 225 h 225"/>
                <a:gd name="T10" fmla="*/ 28 w 28"/>
                <a:gd name="T11" fmla="*/ 225 h 2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8" h="225">
                  <a:moveTo>
                    <a:pt x="28" y="225"/>
                  </a:moveTo>
                  <a:lnTo>
                    <a:pt x="0" y="225"/>
                  </a:lnTo>
                  <a:lnTo>
                    <a:pt x="0" y="0"/>
                  </a:lnTo>
                  <a:lnTo>
                    <a:pt x="28" y="0"/>
                  </a:lnTo>
                  <a:lnTo>
                    <a:pt x="28" y="225"/>
                  </a:lnTo>
                  <a:lnTo>
                    <a:pt x="28" y="225"/>
                  </a:lnTo>
                  <a:close/>
                </a:path>
              </a:pathLst>
            </a:custGeom>
            <a:solidFill>
              <a:srgbClr val="004A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6" name="Freeform 55"/>
            <p:cNvSpPr>
              <a:spLocks noEditPoints="1"/>
            </p:cNvSpPr>
            <p:nvPr userDrawn="1"/>
          </p:nvSpPr>
          <p:spPr bwMode="auto">
            <a:xfrm>
              <a:off x="10885488" y="-627063"/>
              <a:ext cx="222250" cy="236538"/>
            </a:xfrm>
            <a:custGeom>
              <a:avLst/>
              <a:gdLst>
                <a:gd name="T0" fmla="*/ 47 w 59"/>
                <a:gd name="T1" fmla="*/ 26 h 63"/>
                <a:gd name="T2" fmla="*/ 46 w 59"/>
                <a:gd name="T3" fmla="*/ 19 h 63"/>
                <a:gd name="T4" fmla="*/ 43 w 59"/>
                <a:gd name="T5" fmla="*/ 14 h 63"/>
                <a:gd name="T6" fmla="*/ 38 w 59"/>
                <a:gd name="T7" fmla="*/ 11 h 63"/>
                <a:gd name="T8" fmla="*/ 31 w 59"/>
                <a:gd name="T9" fmla="*/ 9 h 63"/>
                <a:gd name="T10" fmla="*/ 24 w 59"/>
                <a:gd name="T11" fmla="*/ 11 h 63"/>
                <a:gd name="T12" fmla="*/ 18 w 59"/>
                <a:gd name="T13" fmla="*/ 14 h 63"/>
                <a:gd name="T14" fmla="*/ 14 w 59"/>
                <a:gd name="T15" fmla="*/ 19 h 63"/>
                <a:gd name="T16" fmla="*/ 12 w 59"/>
                <a:gd name="T17" fmla="*/ 26 h 63"/>
                <a:gd name="T18" fmla="*/ 47 w 59"/>
                <a:gd name="T19" fmla="*/ 26 h 63"/>
                <a:gd name="T20" fmla="*/ 59 w 59"/>
                <a:gd name="T21" fmla="*/ 31 h 63"/>
                <a:gd name="T22" fmla="*/ 59 w 59"/>
                <a:gd name="T23" fmla="*/ 33 h 63"/>
                <a:gd name="T24" fmla="*/ 59 w 59"/>
                <a:gd name="T25" fmla="*/ 35 h 63"/>
                <a:gd name="T26" fmla="*/ 12 w 59"/>
                <a:gd name="T27" fmla="*/ 35 h 63"/>
                <a:gd name="T28" fmla="*/ 14 w 59"/>
                <a:gd name="T29" fmla="*/ 42 h 63"/>
                <a:gd name="T30" fmla="*/ 18 w 59"/>
                <a:gd name="T31" fmla="*/ 48 h 63"/>
                <a:gd name="T32" fmla="*/ 24 w 59"/>
                <a:gd name="T33" fmla="*/ 51 h 63"/>
                <a:gd name="T34" fmla="*/ 31 w 59"/>
                <a:gd name="T35" fmla="*/ 53 h 63"/>
                <a:gd name="T36" fmla="*/ 42 w 59"/>
                <a:gd name="T37" fmla="*/ 50 h 63"/>
                <a:gd name="T38" fmla="*/ 49 w 59"/>
                <a:gd name="T39" fmla="*/ 44 h 63"/>
                <a:gd name="T40" fmla="*/ 57 w 59"/>
                <a:gd name="T41" fmla="*/ 50 h 63"/>
                <a:gd name="T42" fmla="*/ 46 w 59"/>
                <a:gd name="T43" fmla="*/ 60 h 63"/>
                <a:gd name="T44" fmla="*/ 31 w 59"/>
                <a:gd name="T45" fmla="*/ 63 h 63"/>
                <a:gd name="T46" fmla="*/ 19 w 59"/>
                <a:gd name="T47" fmla="*/ 60 h 63"/>
                <a:gd name="T48" fmla="*/ 9 w 59"/>
                <a:gd name="T49" fmla="*/ 54 h 63"/>
                <a:gd name="T50" fmla="*/ 2 w 59"/>
                <a:gd name="T51" fmla="*/ 44 h 63"/>
                <a:gd name="T52" fmla="*/ 0 w 59"/>
                <a:gd name="T53" fmla="*/ 31 h 63"/>
                <a:gd name="T54" fmla="*/ 2 w 59"/>
                <a:gd name="T55" fmla="*/ 19 h 63"/>
                <a:gd name="T56" fmla="*/ 9 w 59"/>
                <a:gd name="T57" fmla="*/ 9 h 63"/>
                <a:gd name="T58" fmla="*/ 18 w 59"/>
                <a:gd name="T59" fmla="*/ 2 h 63"/>
                <a:gd name="T60" fmla="*/ 31 w 59"/>
                <a:gd name="T61" fmla="*/ 0 h 63"/>
                <a:gd name="T62" fmla="*/ 43 w 59"/>
                <a:gd name="T63" fmla="*/ 2 h 63"/>
                <a:gd name="T64" fmla="*/ 52 w 59"/>
                <a:gd name="T65" fmla="*/ 8 h 63"/>
                <a:gd name="T66" fmla="*/ 57 w 59"/>
                <a:gd name="T67" fmla="*/ 18 h 63"/>
                <a:gd name="T68" fmla="*/ 59 w 59"/>
                <a:gd name="T69" fmla="*/ 31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59" h="63">
                  <a:moveTo>
                    <a:pt x="47" y="26"/>
                  </a:moveTo>
                  <a:cubicBezTo>
                    <a:pt x="47" y="24"/>
                    <a:pt x="47" y="22"/>
                    <a:pt x="46" y="19"/>
                  </a:cubicBezTo>
                  <a:cubicBezTo>
                    <a:pt x="45" y="17"/>
                    <a:pt x="44" y="16"/>
                    <a:pt x="43" y="14"/>
                  </a:cubicBezTo>
                  <a:cubicBezTo>
                    <a:pt x="42" y="13"/>
                    <a:pt x="40" y="11"/>
                    <a:pt x="38" y="11"/>
                  </a:cubicBezTo>
                  <a:cubicBezTo>
                    <a:pt x="36" y="10"/>
                    <a:pt x="33" y="9"/>
                    <a:pt x="31" y="9"/>
                  </a:cubicBezTo>
                  <a:cubicBezTo>
                    <a:pt x="28" y="9"/>
                    <a:pt x="26" y="10"/>
                    <a:pt x="24" y="11"/>
                  </a:cubicBezTo>
                  <a:cubicBezTo>
                    <a:pt x="21" y="11"/>
                    <a:pt x="19" y="13"/>
                    <a:pt x="18" y="14"/>
                  </a:cubicBezTo>
                  <a:cubicBezTo>
                    <a:pt x="16" y="16"/>
                    <a:pt x="15" y="17"/>
                    <a:pt x="14" y="19"/>
                  </a:cubicBezTo>
                  <a:cubicBezTo>
                    <a:pt x="13" y="22"/>
                    <a:pt x="12" y="24"/>
                    <a:pt x="12" y="26"/>
                  </a:cubicBezTo>
                  <a:cubicBezTo>
                    <a:pt x="47" y="26"/>
                    <a:pt x="47" y="26"/>
                    <a:pt x="47" y="26"/>
                  </a:cubicBezTo>
                  <a:close/>
                  <a:moveTo>
                    <a:pt x="59" y="31"/>
                  </a:moveTo>
                  <a:cubicBezTo>
                    <a:pt x="59" y="32"/>
                    <a:pt x="59" y="32"/>
                    <a:pt x="59" y="33"/>
                  </a:cubicBezTo>
                  <a:cubicBezTo>
                    <a:pt x="59" y="34"/>
                    <a:pt x="59" y="34"/>
                    <a:pt x="59" y="35"/>
                  </a:cubicBezTo>
                  <a:cubicBezTo>
                    <a:pt x="12" y="35"/>
                    <a:pt x="12" y="35"/>
                    <a:pt x="12" y="35"/>
                  </a:cubicBezTo>
                  <a:cubicBezTo>
                    <a:pt x="12" y="37"/>
                    <a:pt x="13" y="40"/>
                    <a:pt x="14" y="42"/>
                  </a:cubicBezTo>
                  <a:cubicBezTo>
                    <a:pt x="15" y="44"/>
                    <a:pt x="16" y="46"/>
                    <a:pt x="18" y="48"/>
                  </a:cubicBezTo>
                  <a:cubicBezTo>
                    <a:pt x="20" y="49"/>
                    <a:pt x="22" y="51"/>
                    <a:pt x="24" y="51"/>
                  </a:cubicBezTo>
                  <a:cubicBezTo>
                    <a:pt x="26" y="52"/>
                    <a:pt x="29" y="53"/>
                    <a:pt x="31" y="53"/>
                  </a:cubicBezTo>
                  <a:cubicBezTo>
                    <a:pt x="35" y="53"/>
                    <a:pt x="39" y="52"/>
                    <a:pt x="42" y="50"/>
                  </a:cubicBezTo>
                  <a:cubicBezTo>
                    <a:pt x="45" y="48"/>
                    <a:pt x="47" y="46"/>
                    <a:pt x="49" y="44"/>
                  </a:cubicBezTo>
                  <a:cubicBezTo>
                    <a:pt x="57" y="50"/>
                    <a:pt x="57" y="50"/>
                    <a:pt x="57" y="50"/>
                  </a:cubicBezTo>
                  <a:cubicBezTo>
                    <a:pt x="54" y="55"/>
                    <a:pt x="50" y="58"/>
                    <a:pt x="46" y="60"/>
                  </a:cubicBezTo>
                  <a:cubicBezTo>
                    <a:pt x="41" y="62"/>
                    <a:pt x="37" y="63"/>
                    <a:pt x="31" y="63"/>
                  </a:cubicBezTo>
                  <a:cubicBezTo>
                    <a:pt x="27" y="63"/>
                    <a:pt x="23" y="62"/>
                    <a:pt x="19" y="60"/>
                  </a:cubicBezTo>
                  <a:cubicBezTo>
                    <a:pt x="15" y="59"/>
                    <a:pt x="12" y="57"/>
                    <a:pt x="9" y="54"/>
                  </a:cubicBezTo>
                  <a:cubicBezTo>
                    <a:pt x="6" y="51"/>
                    <a:pt x="4" y="48"/>
                    <a:pt x="2" y="44"/>
                  </a:cubicBezTo>
                  <a:cubicBezTo>
                    <a:pt x="1" y="40"/>
                    <a:pt x="0" y="36"/>
                    <a:pt x="0" y="31"/>
                  </a:cubicBezTo>
                  <a:cubicBezTo>
                    <a:pt x="0" y="27"/>
                    <a:pt x="1" y="23"/>
                    <a:pt x="2" y="19"/>
                  </a:cubicBezTo>
                  <a:cubicBezTo>
                    <a:pt x="4" y="15"/>
                    <a:pt x="6" y="12"/>
                    <a:pt x="9" y="9"/>
                  </a:cubicBezTo>
                  <a:cubicBezTo>
                    <a:pt x="11" y="6"/>
                    <a:pt x="15" y="4"/>
                    <a:pt x="18" y="2"/>
                  </a:cubicBezTo>
                  <a:cubicBezTo>
                    <a:pt x="22" y="1"/>
                    <a:pt x="26" y="0"/>
                    <a:pt x="31" y="0"/>
                  </a:cubicBezTo>
                  <a:cubicBezTo>
                    <a:pt x="35" y="0"/>
                    <a:pt x="39" y="1"/>
                    <a:pt x="43" y="2"/>
                  </a:cubicBezTo>
                  <a:cubicBezTo>
                    <a:pt x="46" y="4"/>
                    <a:pt x="49" y="6"/>
                    <a:pt x="52" y="8"/>
                  </a:cubicBezTo>
                  <a:cubicBezTo>
                    <a:pt x="54" y="11"/>
                    <a:pt x="56" y="14"/>
                    <a:pt x="57" y="18"/>
                  </a:cubicBezTo>
                  <a:cubicBezTo>
                    <a:pt x="59" y="22"/>
                    <a:pt x="59" y="26"/>
                    <a:pt x="59" y="31"/>
                  </a:cubicBezTo>
                  <a:close/>
                </a:path>
              </a:pathLst>
            </a:custGeom>
            <a:solidFill>
              <a:srgbClr val="004A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7" name="Freeform 56"/>
            <p:cNvSpPr>
              <a:spLocks/>
            </p:cNvSpPr>
            <p:nvPr userDrawn="1"/>
          </p:nvSpPr>
          <p:spPr bwMode="auto">
            <a:xfrm>
              <a:off x="11141076" y="-627063"/>
              <a:ext cx="180975" cy="236538"/>
            </a:xfrm>
            <a:custGeom>
              <a:avLst/>
              <a:gdLst>
                <a:gd name="T0" fmla="*/ 39 w 48"/>
                <a:gd name="T1" fmla="*/ 17 h 63"/>
                <a:gd name="T2" fmla="*/ 34 w 48"/>
                <a:gd name="T3" fmla="*/ 11 h 63"/>
                <a:gd name="T4" fmla="*/ 25 w 48"/>
                <a:gd name="T5" fmla="*/ 9 h 63"/>
                <a:gd name="T6" fmla="*/ 21 w 48"/>
                <a:gd name="T7" fmla="*/ 10 h 63"/>
                <a:gd name="T8" fmla="*/ 18 w 48"/>
                <a:gd name="T9" fmla="*/ 11 h 63"/>
                <a:gd name="T10" fmla="*/ 15 w 48"/>
                <a:gd name="T11" fmla="*/ 13 h 63"/>
                <a:gd name="T12" fmla="*/ 14 w 48"/>
                <a:gd name="T13" fmla="*/ 17 h 63"/>
                <a:gd name="T14" fmla="*/ 18 w 48"/>
                <a:gd name="T15" fmla="*/ 23 h 63"/>
                <a:gd name="T16" fmla="*/ 28 w 48"/>
                <a:gd name="T17" fmla="*/ 26 h 63"/>
                <a:gd name="T18" fmla="*/ 36 w 48"/>
                <a:gd name="T19" fmla="*/ 28 h 63"/>
                <a:gd name="T20" fmla="*/ 42 w 48"/>
                <a:gd name="T21" fmla="*/ 32 h 63"/>
                <a:gd name="T22" fmla="*/ 46 w 48"/>
                <a:gd name="T23" fmla="*/ 37 h 63"/>
                <a:gd name="T24" fmla="*/ 48 w 48"/>
                <a:gd name="T25" fmla="*/ 44 h 63"/>
                <a:gd name="T26" fmla="*/ 46 w 48"/>
                <a:gd name="T27" fmla="*/ 52 h 63"/>
                <a:gd name="T28" fmla="*/ 41 w 48"/>
                <a:gd name="T29" fmla="*/ 58 h 63"/>
                <a:gd name="T30" fmla="*/ 33 w 48"/>
                <a:gd name="T31" fmla="*/ 62 h 63"/>
                <a:gd name="T32" fmla="*/ 24 w 48"/>
                <a:gd name="T33" fmla="*/ 63 h 63"/>
                <a:gd name="T34" fmla="*/ 11 w 48"/>
                <a:gd name="T35" fmla="*/ 60 h 63"/>
                <a:gd name="T36" fmla="*/ 0 w 48"/>
                <a:gd name="T37" fmla="*/ 52 h 63"/>
                <a:gd name="T38" fmla="*/ 9 w 48"/>
                <a:gd name="T39" fmla="*/ 45 h 63"/>
                <a:gd name="T40" fmla="*/ 15 w 48"/>
                <a:gd name="T41" fmla="*/ 51 h 63"/>
                <a:gd name="T42" fmla="*/ 24 w 48"/>
                <a:gd name="T43" fmla="*/ 53 h 63"/>
                <a:gd name="T44" fmla="*/ 29 w 48"/>
                <a:gd name="T45" fmla="*/ 53 h 63"/>
                <a:gd name="T46" fmla="*/ 33 w 48"/>
                <a:gd name="T47" fmla="*/ 51 h 63"/>
                <a:gd name="T48" fmla="*/ 35 w 48"/>
                <a:gd name="T49" fmla="*/ 49 h 63"/>
                <a:gd name="T50" fmla="*/ 36 w 48"/>
                <a:gd name="T51" fmla="*/ 45 h 63"/>
                <a:gd name="T52" fmla="*/ 32 w 48"/>
                <a:gd name="T53" fmla="*/ 38 h 63"/>
                <a:gd name="T54" fmla="*/ 21 w 48"/>
                <a:gd name="T55" fmla="*/ 35 h 63"/>
                <a:gd name="T56" fmla="*/ 15 w 48"/>
                <a:gd name="T57" fmla="*/ 33 h 63"/>
                <a:gd name="T58" fmla="*/ 9 w 48"/>
                <a:gd name="T59" fmla="*/ 30 h 63"/>
                <a:gd name="T60" fmla="*/ 5 w 48"/>
                <a:gd name="T61" fmla="*/ 25 h 63"/>
                <a:gd name="T62" fmla="*/ 3 w 48"/>
                <a:gd name="T63" fmla="*/ 18 h 63"/>
                <a:gd name="T64" fmla="*/ 5 w 48"/>
                <a:gd name="T65" fmla="*/ 10 h 63"/>
                <a:gd name="T66" fmla="*/ 10 w 48"/>
                <a:gd name="T67" fmla="*/ 4 h 63"/>
                <a:gd name="T68" fmla="*/ 18 w 48"/>
                <a:gd name="T69" fmla="*/ 1 h 63"/>
                <a:gd name="T70" fmla="*/ 26 w 48"/>
                <a:gd name="T71" fmla="*/ 0 h 63"/>
                <a:gd name="T72" fmla="*/ 38 w 48"/>
                <a:gd name="T73" fmla="*/ 2 h 63"/>
                <a:gd name="T74" fmla="*/ 47 w 48"/>
                <a:gd name="T75" fmla="*/ 10 h 63"/>
                <a:gd name="T76" fmla="*/ 39 w 48"/>
                <a:gd name="T77" fmla="*/ 17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48" h="63">
                  <a:moveTo>
                    <a:pt x="39" y="17"/>
                  </a:moveTo>
                  <a:cubicBezTo>
                    <a:pt x="38" y="14"/>
                    <a:pt x="36" y="13"/>
                    <a:pt x="34" y="11"/>
                  </a:cubicBezTo>
                  <a:cubicBezTo>
                    <a:pt x="31" y="10"/>
                    <a:pt x="28" y="9"/>
                    <a:pt x="25" y="9"/>
                  </a:cubicBezTo>
                  <a:cubicBezTo>
                    <a:pt x="24" y="9"/>
                    <a:pt x="23" y="9"/>
                    <a:pt x="21" y="10"/>
                  </a:cubicBezTo>
                  <a:cubicBezTo>
                    <a:pt x="20" y="10"/>
                    <a:pt x="19" y="10"/>
                    <a:pt x="18" y="11"/>
                  </a:cubicBezTo>
                  <a:cubicBezTo>
                    <a:pt x="17" y="12"/>
                    <a:pt x="16" y="13"/>
                    <a:pt x="15" y="13"/>
                  </a:cubicBezTo>
                  <a:cubicBezTo>
                    <a:pt x="15" y="14"/>
                    <a:pt x="14" y="16"/>
                    <a:pt x="14" y="17"/>
                  </a:cubicBezTo>
                  <a:cubicBezTo>
                    <a:pt x="14" y="20"/>
                    <a:pt x="16" y="21"/>
                    <a:pt x="18" y="23"/>
                  </a:cubicBezTo>
                  <a:cubicBezTo>
                    <a:pt x="20" y="24"/>
                    <a:pt x="23" y="25"/>
                    <a:pt x="28" y="26"/>
                  </a:cubicBezTo>
                  <a:cubicBezTo>
                    <a:pt x="31" y="27"/>
                    <a:pt x="33" y="27"/>
                    <a:pt x="36" y="28"/>
                  </a:cubicBezTo>
                  <a:cubicBezTo>
                    <a:pt x="38" y="29"/>
                    <a:pt x="40" y="30"/>
                    <a:pt x="42" y="32"/>
                  </a:cubicBezTo>
                  <a:cubicBezTo>
                    <a:pt x="44" y="33"/>
                    <a:pt x="45" y="35"/>
                    <a:pt x="46" y="37"/>
                  </a:cubicBezTo>
                  <a:cubicBezTo>
                    <a:pt x="47" y="39"/>
                    <a:pt x="48" y="41"/>
                    <a:pt x="48" y="44"/>
                  </a:cubicBezTo>
                  <a:cubicBezTo>
                    <a:pt x="48" y="47"/>
                    <a:pt x="47" y="50"/>
                    <a:pt x="46" y="52"/>
                  </a:cubicBezTo>
                  <a:cubicBezTo>
                    <a:pt x="45" y="55"/>
                    <a:pt x="43" y="57"/>
                    <a:pt x="41" y="58"/>
                  </a:cubicBezTo>
                  <a:cubicBezTo>
                    <a:pt x="38" y="60"/>
                    <a:pt x="36" y="61"/>
                    <a:pt x="33" y="62"/>
                  </a:cubicBezTo>
                  <a:cubicBezTo>
                    <a:pt x="30" y="62"/>
                    <a:pt x="27" y="63"/>
                    <a:pt x="24" y="63"/>
                  </a:cubicBezTo>
                  <a:cubicBezTo>
                    <a:pt x="20" y="63"/>
                    <a:pt x="15" y="62"/>
                    <a:pt x="11" y="60"/>
                  </a:cubicBezTo>
                  <a:cubicBezTo>
                    <a:pt x="7" y="58"/>
                    <a:pt x="3" y="56"/>
                    <a:pt x="0" y="52"/>
                  </a:cubicBezTo>
                  <a:cubicBezTo>
                    <a:pt x="9" y="45"/>
                    <a:pt x="9" y="45"/>
                    <a:pt x="9" y="45"/>
                  </a:cubicBezTo>
                  <a:cubicBezTo>
                    <a:pt x="10" y="47"/>
                    <a:pt x="12" y="49"/>
                    <a:pt x="15" y="51"/>
                  </a:cubicBezTo>
                  <a:cubicBezTo>
                    <a:pt x="18" y="52"/>
                    <a:pt x="21" y="53"/>
                    <a:pt x="24" y="53"/>
                  </a:cubicBezTo>
                  <a:cubicBezTo>
                    <a:pt x="26" y="53"/>
                    <a:pt x="27" y="53"/>
                    <a:pt x="29" y="53"/>
                  </a:cubicBezTo>
                  <a:cubicBezTo>
                    <a:pt x="30" y="52"/>
                    <a:pt x="31" y="52"/>
                    <a:pt x="33" y="51"/>
                  </a:cubicBezTo>
                  <a:cubicBezTo>
                    <a:pt x="34" y="51"/>
                    <a:pt x="35" y="50"/>
                    <a:pt x="35" y="49"/>
                  </a:cubicBezTo>
                  <a:cubicBezTo>
                    <a:pt x="36" y="48"/>
                    <a:pt x="36" y="46"/>
                    <a:pt x="36" y="45"/>
                  </a:cubicBezTo>
                  <a:cubicBezTo>
                    <a:pt x="36" y="42"/>
                    <a:pt x="35" y="40"/>
                    <a:pt x="32" y="38"/>
                  </a:cubicBezTo>
                  <a:cubicBezTo>
                    <a:pt x="30" y="37"/>
                    <a:pt x="26" y="36"/>
                    <a:pt x="21" y="35"/>
                  </a:cubicBezTo>
                  <a:cubicBezTo>
                    <a:pt x="19" y="34"/>
                    <a:pt x="17" y="34"/>
                    <a:pt x="15" y="33"/>
                  </a:cubicBezTo>
                  <a:cubicBezTo>
                    <a:pt x="13" y="32"/>
                    <a:pt x="11" y="31"/>
                    <a:pt x="9" y="30"/>
                  </a:cubicBezTo>
                  <a:cubicBezTo>
                    <a:pt x="7" y="29"/>
                    <a:pt x="6" y="27"/>
                    <a:pt x="5" y="25"/>
                  </a:cubicBezTo>
                  <a:cubicBezTo>
                    <a:pt x="4" y="23"/>
                    <a:pt x="3" y="21"/>
                    <a:pt x="3" y="18"/>
                  </a:cubicBezTo>
                  <a:cubicBezTo>
                    <a:pt x="3" y="15"/>
                    <a:pt x="4" y="12"/>
                    <a:pt x="5" y="10"/>
                  </a:cubicBezTo>
                  <a:cubicBezTo>
                    <a:pt x="7" y="8"/>
                    <a:pt x="8" y="6"/>
                    <a:pt x="10" y="4"/>
                  </a:cubicBezTo>
                  <a:cubicBezTo>
                    <a:pt x="13" y="3"/>
                    <a:pt x="15" y="2"/>
                    <a:pt x="18" y="1"/>
                  </a:cubicBezTo>
                  <a:cubicBezTo>
                    <a:pt x="20" y="0"/>
                    <a:pt x="23" y="0"/>
                    <a:pt x="26" y="0"/>
                  </a:cubicBezTo>
                  <a:cubicBezTo>
                    <a:pt x="30" y="0"/>
                    <a:pt x="34" y="1"/>
                    <a:pt x="38" y="2"/>
                  </a:cubicBezTo>
                  <a:cubicBezTo>
                    <a:pt x="42" y="4"/>
                    <a:pt x="45" y="7"/>
                    <a:pt x="47" y="10"/>
                  </a:cubicBezTo>
                  <a:cubicBezTo>
                    <a:pt x="39" y="17"/>
                    <a:pt x="39" y="17"/>
                    <a:pt x="39" y="17"/>
                  </a:cubicBezTo>
                  <a:close/>
                </a:path>
              </a:pathLst>
            </a:custGeom>
            <a:solidFill>
              <a:srgbClr val="004A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8" name="Freeform 57"/>
            <p:cNvSpPr>
              <a:spLocks noEditPoints="1"/>
            </p:cNvSpPr>
            <p:nvPr userDrawn="1"/>
          </p:nvSpPr>
          <p:spPr bwMode="auto">
            <a:xfrm>
              <a:off x="11476038" y="-627063"/>
              <a:ext cx="198438" cy="236538"/>
            </a:xfrm>
            <a:custGeom>
              <a:avLst/>
              <a:gdLst>
                <a:gd name="T0" fmla="*/ 38 w 53"/>
                <a:gd name="T1" fmla="*/ 33 h 63"/>
                <a:gd name="T2" fmla="*/ 29 w 53"/>
                <a:gd name="T3" fmla="*/ 33 h 63"/>
                <a:gd name="T4" fmla="*/ 21 w 53"/>
                <a:gd name="T5" fmla="*/ 35 h 63"/>
                <a:gd name="T6" fmla="*/ 14 w 53"/>
                <a:gd name="T7" fmla="*/ 38 h 63"/>
                <a:gd name="T8" fmla="*/ 12 w 53"/>
                <a:gd name="T9" fmla="*/ 44 h 63"/>
                <a:gd name="T10" fmla="*/ 13 w 53"/>
                <a:gd name="T11" fmla="*/ 48 h 63"/>
                <a:gd name="T12" fmla="*/ 16 w 53"/>
                <a:gd name="T13" fmla="*/ 51 h 63"/>
                <a:gd name="T14" fmla="*/ 20 w 53"/>
                <a:gd name="T15" fmla="*/ 53 h 63"/>
                <a:gd name="T16" fmla="*/ 24 w 53"/>
                <a:gd name="T17" fmla="*/ 53 h 63"/>
                <a:gd name="T18" fmla="*/ 37 w 53"/>
                <a:gd name="T19" fmla="*/ 48 h 63"/>
                <a:gd name="T20" fmla="*/ 41 w 53"/>
                <a:gd name="T21" fmla="*/ 36 h 63"/>
                <a:gd name="T22" fmla="*/ 41 w 53"/>
                <a:gd name="T23" fmla="*/ 33 h 63"/>
                <a:gd name="T24" fmla="*/ 38 w 53"/>
                <a:gd name="T25" fmla="*/ 33 h 63"/>
                <a:gd name="T26" fmla="*/ 41 w 53"/>
                <a:gd name="T27" fmla="*/ 23 h 63"/>
                <a:gd name="T28" fmla="*/ 37 w 53"/>
                <a:gd name="T29" fmla="*/ 13 h 63"/>
                <a:gd name="T30" fmla="*/ 27 w 53"/>
                <a:gd name="T31" fmla="*/ 10 h 63"/>
                <a:gd name="T32" fmla="*/ 17 w 53"/>
                <a:gd name="T33" fmla="*/ 11 h 63"/>
                <a:gd name="T34" fmla="*/ 10 w 53"/>
                <a:gd name="T35" fmla="*/ 16 h 63"/>
                <a:gd name="T36" fmla="*/ 3 w 53"/>
                <a:gd name="T37" fmla="*/ 9 h 63"/>
                <a:gd name="T38" fmla="*/ 14 w 53"/>
                <a:gd name="T39" fmla="*/ 2 h 63"/>
                <a:gd name="T40" fmla="*/ 28 w 53"/>
                <a:gd name="T41" fmla="*/ 0 h 63"/>
                <a:gd name="T42" fmla="*/ 39 w 53"/>
                <a:gd name="T43" fmla="*/ 2 h 63"/>
                <a:gd name="T44" fmla="*/ 47 w 53"/>
                <a:gd name="T45" fmla="*/ 7 h 63"/>
                <a:gd name="T46" fmla="*/ 51 w 53"/>
                <a:gd name="T47" fmla="*/ 14 h 63"/>
                <a:gd name="T48" fmla="*/ 53 w 53"/>
                <a:gd name="T49" fmla="*/ 23 h 63"/>
                <a:gd name="T50" fmla="*/ 53 w 53"/>
                <a:gd name="T51" fmla="*/ 49 h 63"/>
                <a:gd name="T52" fmla="*/ 53 w 53"/>
                <a:gd name="T53" fmla="*/ 56 h 63"/>
                <a:gd name="T54" fmla="*/ 53 w 53"/>
                <a:gd name="T55" fmla="*/ 61 h 63"/>
                <a:gd name="T56" fmla="*/ 43 w 53"/>
                <a:gd name="T57" fmla="*/ 61 h 63"/>
                <a:gd name="T58" fmla="*/ 42 w 53"/>
                <a:gd name="T59" fmla="*/ 53 h 63"/>
                <a:gd name="T60" fmla="*/ 41 w 53"/>
                <a:gd name="T61" fmla="*/ 53 h 63"/>
                <a:gd name="T62" fmla="*/ 33 w 53"/>
                <a:gd name="T63" fmla="*/ 60 h 63"/>
                <a:gd name="T64" fmla="*/ 21 w 53"/>
                <a:gd name="T65" fmla="*/ 63 h 63"/>
                <a:gd name="T66" fmla="*/ 14 w 53"/>
                <a:gd name="T67" fmla="*/ 62 h 63"/>
                <a:gd name="T68" fmla="*/ 7 w 53"/>
                <a:gd name="T69" fmla="*/ 59 h 63"/>
                <a:gd name="T70" fmla="*/ 2 w 53"/>
                <a:gd name="T71" fmla="*/ 53 h 63"/>
                <a:gd name="T72" fmla="*/ 0 w 53"/>
                <a:gd name="T73" fmla="*/ 44 h 63"/>
                <a:gd name="T74" fmla="*/ 3 w 53"/>
                <a:gd name="T75" fmla="*/ 34 h 63"/>
                <a:gd name="T76" fmla="*/ 13 w 53"/>
                <a:gd name="T77" fmla="*/ 28 h 63"/>
                <a:gd name="T78" fmla="*/ 26 w 53"/>
                <a:gd name="T79" fmla="*/ 25 h 63"/>
                <a:gd name="T80" fmla="*/ 41 w 53"/>
                <a:gd name="T81" fmla="*/ 24 h 63"/>
                <a:gd name="T82" fmla="*/ 41 w 53"/>
                <a:gd name="T83" fmla="*/ 23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53" h="63">
                  <a:moveTo>
                    <a:pt x="38" y="33"/>
                  </a:moveTo>
                  <a:cubicBezTo>
                    <a:pt x="35" y="33"/>
                    <a:pt x="32" y="33"/>
                    <a:pt x="29" y="33"/>
                  </a:cubicBezTo>
                  <a:cubicBezTo>
                    <a:pt x="26" y="33"/>
                    <a:pt x="23" y="34"/>
                    <a:pt x="21" y="35"/>
                  </a:cubicBezTo>
                  <a:cubicBezTo>
                    <a:pt x="18" y="35"/>
                    <a:pt x="16" y="37"/>
                    <a:pt x="14" y="38"/>
                  </a:cubicBezTo>
                  <a:cubicBezTo>
                    <a:pt x="13" y="40"/>
                    <a:pt x="12" y="42"/>
                    <a:pt x="12" y="44"/>
                  </a:cubicBezTo>
                  <a:cubicBezTo>
                    <a:pt x="12" y="46"/>
                    <a:pt x="12" y="47"/>
                    <a:pt x="13" y="48"/>
                  </a:cubicBezTo>
                  <a:cubicBezTo>
                    <a:pt x="14" y="50"/>
                    <a:pt x="15" y="51"/>
                    <a:pt x="16" y="51"/>
                  </a:cubicBezTo>
                  <a:cubicBezTo>
                    <a:pt x="17" y="52"/>
                    <a:pt x="18" y="53"/>
                    <a:pt x="20" y="53"/>
                  </a:cubicBezTo>
                  <a:cubicBezTo>
                    <a:pt x="21" y="53"/>
                    <a:pt x="23" y="53"/>
                    <a:pt x="24" y="53"/>
                  </a:cubicBezTo>
                  <a:cubicBezTo>
                    <a:pt x="30" y="53"/>
                    <a:pt x="34" y="52"/>
                    <a:pt x="37" y="48"/>
                  </a:cubicBezTo>
                  <a:cubicBezTo>
                    <a:pt x="40" y="45"/>
                    <a:pt x="41" y="41"/>
                    <a:pt x="41" y="36"/>
                  </a:cubicBezTo>
                  <a:cubicBezTo>
                    <a:pt x="41" y="33"/>
                    <a:pt x="41" y="33"/>
                    <a:pt x="41" y="33"/>
                  </a:cubicBezTo>
                  <a:cubicBezTo>
                    <a:pt x="38" y="33"/>
                    <a:pt x="38" y="33"/>
                    <a:pt x="38" y="33"/>
                  </a:cubicBezTo>
                  <a:close/>
                  <a:moveTo>
                    <a:pt x="41" y="23"/>
                  </a:moveTo>
                  <a:cubicBezTo>
                    <a:pt x="41" y="18"/>
                    <a:pt x="40" y="15"/>
                    <a:pt x="37" y="13"/>
                  </a:cubicBezTo>
                  <a:cubicBezTo>
                    <a:pt x="35" y="11"/>
                    <a:pt x="31" y="10"/>
                    <a:pt x="27" y="10"/>
                  </a:cubicBezTo>
                  <a:cubicBezTo>
                    <a:pt x="23" y="10"/>
                    <a:pt x="20" y="10"/>
                    <a:pt x="17" y="11"/>
                  </a:cubicBezTo>
                  <a:cubicBezTo>
                    <a:pt x="14" y="13"/>
                    <a:pt x="12" y="14"/>
                    <a:pt x="10" y="16"/>
                  </a:cubicBezTo>
                  <a:cubicBezTo>
                    <a:pt x="3" y="9"/>
                    <a:pt x="3" y="9"/>
                    <a:pt x="3" y="9"/>
                  </a:cubicBezTo>
                  <a:cubicBezTo>
                    <a:pt x="6" y="6"/>
                    <a:pt x="10" y="4"/>
                    <a:pt x="14" y="2"/>
                  </a:cubicBezTo>
                  <a:cubicBezTo>
                    <a:pt x="18" y="1"/>
                    <a:pt x="23" y="0"/>
                    <a:pt x="28" y="0"/>
                  </a:cubicBezTo>
                  <a:cubicBezTo>
                    <a:pt x="32" y="0"/>
                    <a:pt x="36" y="1"/>
                    <a:pt x="39" y="2"/>
                  </a:cubicBezTo>
                  <a:cubicBezTo>
                    <a:pt x="42" y="3"/>
                    <a:pt x="45" y="5"/>
                    <a:pt x="47" y="7"/>
                  </a:cubicBezTo>
                  <a:cubicBezTo>
                    <a:pt x="49" y="9"/>
                    <a:pt x="50" y="11"/>
                    <a:pt x="51" y="14"/>
                  </a:cubicBezTo>
                  <a:cubicBezTo>
                    <a:pt x="52" y="17"/>
                    <a:pt x="53" y="20"/>
                    <a:pt x="53" y="23"/>
                  </a:cubicBezTo>
                  <a:cubicBezTo>
                    <a:pt x="53" y="49"/>
                    <a:pt x="53" y="49"/>
                    <a:pt x="53" y="49"/>
                  </a:cubicBezTo>
                  <a:cubicBezTo>
                    <a:pt x="53" y="51"/>
                    <a:pt x="53" y="53"/>
                    <a:pt x="53" y="56"/>
                  </a:cubicBezTo>
                  <a:cubicBezTo>
                    <a:pt x="53" y="58"/>
                    <a:pt x="53" y="60"/>
                    <a:pt x="53" y="61"/>
                  </a:cubicBezTo>
                  <a:cubicBezTo>
                    <a:pt x="43" y="61"/>
                    <a:pt x="43" y="61"/>
                    <a:pt x="43" y="61"/>
                  </a:cubicBezTo>
                  <a:cubicBezTo>
                    <a:pt x="42" y="58"/>
                    <a:pt x="42" y="55"/>
                    <a:pt x="42" y="53"/>
                  </a:cubicBezTo>
                  <a:cubicBezTo>
                    <a:pt x="41" y="53"/>
                    <a:pt x="41" y="53"/>
                    <a:pt x="41" y="53"/>
                  </a:cubicBezTo>
                  <a:cubicBezTo>
                    <a:pt x="39" y="56"/>
                    <a:pt x="36" y="58"/>
                    <a:pt x="33" y="60"/>
                  </a:cubicBezTo>
                  <a:cubicBezTo>
                    <a:pt x="30" y="62"/>
                    <a:pt x="26" y="63"/>
                    <a:pt x="21" y="63"/>
                  </a:cubicBezTo>
                  <a:cubicBezTo>
                    <a:pt x="19" y="63"/>
                    <a:pt x="17" y="62"/>
                    <a:pt x="14" y="62"/>
                  </a:cubicBezTo>
                  <a:cubicBezTo>
                    <a:pt x="12" y="61"/>
                    <a:pt x="9" y="60"/>
                    <a:pt x="7" y="59"/>
                  </a:cubicBezTo>
                  <a:cubicBezTo>
                    <a:pt x="5" y="57"/>
                    <a:pt x="3" y="55"/>
                    <a:pt x="2" y="53"/>
                  </a:cubicBezTo>
                  <a:cubicBezTo>
                    <a:pt x="1" y="51"/>
                    <a:pt x="0" y="48"/>
                    <a:pt x="0" y="44"/>
                  </a:cubicBezTo>
                  <a:cubicBezTo>
                    <a:pt x="0" y="40"/>
                    <a:pt x="1" y="36"/>
                    <a:pt x="3" y="34"/>
                  </a:cubicBezTo>
                  <a:cubicBezTo>
                    <a:pt x="6" y="31"/>
                    <a:pt x="9" y="29"/>
                    <a:pt x="13" y="28"/>
                  </a:cubicBezTo>
                  <a:cubicBezTo>
                    <a:pt x="17" y="26"/>
                    <a:pt x="21" y="25"/>
                    <a:pt x="26" y="25"/>
                  </a:cubicBezTo>
                  <a:cubicBezTo>
                    <a:pt x="31" y="24"/>
                    <a:pt x="36" y="24"/>
                    <a:pt x="41" y="24"/>
                  </a:cubicBezTo>
                  <a:cubicBezTo>
                    <a:pt x="41" y="23"/>
                    <a:pt x="41" y="23"/>
                    <a:pt x="41" y="23"/>
                  </a:cubicBezTo>
                  <a:close/>
                </a:path>
              </a:pathLst>
            </a:custGeom>
            <a:solidFill>
              <a:srgbClr val="004A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9" name="Freeform 58"/>
            <p:cNvSpPr>
              <a:spLocks/>
            </p:cNvSpPr>
            <p:nvPr userDrawn="1"/>
          </p:nvSpPr>
          <p:spPr bwMode="auto">
            <a:xfrm>
              <a:off x="11734801" y="-627063"/>
              <a:ext cx="131763" cy="228600"/>
            </a:xfrm>
            <a:custGeom>
              <a:avLst/>
              <a:gdLst>
                <a:gd name="T0" fmla="*/ 0 w 35"/>
                <a:gd name="T1" fmla="*/ 8 h 61"/>
                <a:gd name="T2" fmla="*/ 0 w 35"/>
                <a:gd name="T3" fmla="*/ 2 h 61"/>
                <a:gd name="T4" fmla="*/ 11 w 35"/>
                <a:gd name="T5" fmla="*/ 2 h 61"/>
                <a:gd name="T6" fmla="*/ 11 w 35"/>
                <a:gd name="T7" fmla="*/ 7 h 61"/>
                <a:gd name="T8" fmla="*/ 11 w 35"/>
                <a:gd name="T9" fmla="*/ 12 h 61"/>
                <a:gd name="T10" fmla="*/ 12 w 35"/>
                <a:gd name="T11" fmla="*/ 12 h 61"/>
                <a:gd name="T12" fmla="*/ 19 w 35"/>
                <a:gd name="T13" fmla="*/ 3 h 61"/>
                <a:gd name="T14" fmla="*/ 30 w 35"/>
                <a:gd name="T15" fmla="*/ 0 h 61"/>
                <a:gd name="T16" fmla="*/ 35 w 35"/>
                <a:gd name="T17" fmla="*/ 0 h 61"/>
                <a:gd name="T18" fmla="*/ 34 w 35"/>
                <a:gd name="T19" fmla="*/ 11 h 61"/>
                <a:gd name="T20" fmla="*/ 29 w 35"/>
                <a:gd name="T21" fmla="*/ 11 h 61"/>
                <a:gd name="T22" fmla="*/ 21 w 35"/>
                <a:gd name="T23" fmla="*/ 12 h 61"/>
                <a:gd name="T24" fmla="*/ 16 w 35"/>
                <a:gd name="T25" fmla="*/ 17 h 61"/>
                <a:gd name="T26" fmla="*/ 13 w 35"/>
                <a:gd name="T27" fmla="*/ 23 h 61"/>
                <a:gd name="T28" fmla="*/ 12 w 35"/>
                <a:gd name="T29" fmla="*/ 30 h 61"/>
                <a:gd name="T30" fmla="*/ 12 w 35"/>
                <a:gd name="T31" fmla="*/ 61 h 61"/>
                <a:gd name="T32" fmla="*/ 0 w 35"/>
                <a:gd name="T33" fmla="*/ 61 h 61"/>
                <a:gd name="T34" fmla="*/ 0 w 35"/>
                <a:gd name="T35" fmla="*/ 14 h 61"/>
                <a:gd name="T36" fmla="*/ 0 w 35"/>
                <a:gd name="T37" fmla="*/ 8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35" h="61">
                  <a:moveTo>
                    <a:pt x="0" y="8"/>
                  </a:moveTo>
                  <a:cubicBezTo>
                    <a:pt x="0" y="6"/>
                    <a:pt x="0" y="4"/>
                    <a:pt x="0" y="2"/>
                  </a:cubicBezTo>
                  <a:cubicBezTo>
                    <a:pt x="11" y="2"/>
                    <a:pt x="11" y="2"/>
                    <a:pt x="11" y="2"/>
                  </a:cubicBezTo>
                  <a:cubicBezTo>
                    <a:pt x="11" y="3"/>
                    <a:pt x="11" y="5"/>
                    <a:pt x="11" y="7"/>
                  </a:cubicBezTo>
                  <a:cubicBezTo>
                    <a:pt x="11" y="9"/>
                    <a:pt x="11" y="10"/>
                    <a:pt x="11" y="12"/>
                  </a:cubicBezTo>
                  <a:cubicBezTo>
                    <a:pt x="12" y="12"/>
                    <a:pt x="12" y="12"/>
                    <a:pt x="12" y="12"/>
                  </a:cubicBezTo>
                  <a:cubicBezTo>
                    <a:pt x="13" y="8"/>
                    <a:pt x="16" y="5"/>
                    <a:pt x="19" y="3"/>
                  </a:cubicBezTo>
                  <a:cubicBezTo>
                    <a:pt x="22" y="1"/>
                    <a:pt x="26" y="0"/>
                    <a:pt x="30" y="0"/>
                  </a:cubicBezTo>
                  <a:cubicBezTo>
                    <a:pt x="32" y="0"/>
                    <a:pt x="33" y="0"/>
                    <a:pt x="35" y="0"/>
                  </a:cubicBezTo>
                  <a:cubicBezTo>
                    <a:pt x="34" y="11"/>
                    <a:pt x="34" y="11"/>
                    <a:pt x="34" y="11"/>
                  </a:cubicBezTo>
                  <a:cubicBezTo>
                    <a:pt x="32" y="11"/>
                    <a:pt x="31" y="11"/>
                    <a:pt x="29" y="11"/>
                  </a:cubicBezTo>
                  <a:cubicBezTo>
                    <a:pt x="26" y="11"/>
                    <a:pt x="23" y="11"/>
                    <a:pt x="21" y="12"/>
                  </a:cubicBezTo>
                  <a:cubicBezTo>
                    <a:pt x="19" y="13"/>
                    <a:pt x="17" y="15"/>
                    <a:pt x="16" y="17"/>
                  </a:cubicBezTo>
                  <a:cubicBezTo>
                    <a:pt x="15" y="18"/>
                    <a:pt x="14" y="20"/>
                    <a:pt x="13" y="23"/>
                  </a:cubicBezTo>
                  <a:cubicBezTo>
                    <a:pt x="12" y="25"/>
                    <a:pt x="12" y="27"/>
                    <a:pt x="12" y="30"/>
                  </a:cubicBezTo>
                  <a:cubicBezTo>
                    <a:pt x="12" y="61"/>
                    <a:pt x="12" y="61"/>
                    <a:pt x="12" y="61"/>
                  </a:cubicBezTo>
                  <a:cubicBezTo>
                    <a:pt x="0" y="61"/>
                    <a:pt x="0" y="61"/>
                    <a:pt x="0" y="61"/>
                  </a:cubicBezTo>
                  <a:cubicBezTo>
                    <a:pt x="0" y="14"/>
                    <a:pt x="0" y="14"/>
                    <a:pt x="0" y="14"/>
                  </a:cubicBezTo>
                  <a:cubicBezTo>
                    <a:pt x="0" y="13"/>
                    <a:pt x="0" y="11"/>
                    <a:pt x="0" y="8"/>
                  </a:cubicBezTo>
                  <a:close/>
                </a:path>
              </a:pathLst>
            </a:custGeom>
            <a:solidFill>
              <a:srgbClr val="004A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0" name="Freeform 59"/>
            <p:cNvSpPr>
              <a:spLocks noEditPoints="1"/>
            </p:cNvSpPr>
            <p:nvPr userDrawn="1"/>
          </p:nvSpPr>
          <p:spPr bwMode="auto">
            <a:xfrm>
              <a:off x="11880851" y="-627063"/>
              <a:ext cx="225425" cy="236538"/>
            </a:xfrm>
            <a:custGeom>
              <a:avLst/>
              <a:gdLst>
                <a:gd name="T0" fmla="*/ 47 w 60"/>
                <a:gd name="T1" fmla="*/ 26 h 63"/>
                <a:gd name="T2" fmla="*/ 46 w 60"/>
                <a:gd name="T3" fmla="*/ 19 h 63"/>
                <a:gd name="T4" fmla="*/ 43 w 60"/>
                <a:gd name="T5" fmla="*/ 14 h 63"/>
                <a:gd name="T6" fmla="*/ 38 w 60"/>
                <a:gd name="T7" fmla="*/ 11 h 63"/>
                <a:gd name="T8" fmla="*/ 31 w 60"/>
                <a:gd name="T9" fmla="*/ 9 h 63"/>
                <a:gd name="T10" fmla="*/ 24 w 60"/>
                <a:gd name="T11" fmla="*/ 11 h 63"/>
                <a:gd name="T12" fmla="*/ 18 w 60"/>
                <a:gd name="T13" fmla="*/ 14 h 63"/>
                <a:gd name="T14" fmla="*/ 14 w 60"/>
                <a:gd name="T15" fmla="*/ 19 h 63"/>
                <a:gd name="T16" fmla="*/ 12 w 60"/>
                <a:gd name="T17" fmla="*/ 26 h 63"/>
                <a:gd name="T18" fmla="*/ 47 w 60"/>
                <a:gd name="T19" fmla="*/ 26 h 63"/>
                <a:gd name="T20" fmla="*/ 60 w 60"/>
                <a:gd name="T21" fmla="*/ 31 h 63"/>
                <a:gd name="T22" fmla="*/ 60 w 60"/>
                <a:gd name="T23" fmla="*/ 33 h 63"/>
                <a:gd name="T24" fmla="*/ 59 w 60"/>
                <a:gd name="T25" fmla="*/ 35 h 63"/>
                <a:gd name="T26" fmla="*/ 12 w 60"/>
                <a:gd name="T27" fmla="*/ 35 h 63"/>
                <a:gd name="T28" fmla="*/ 14 w 60"/>
                <a:gd name="T29" fmla="*/ 42 h 63"/>
                <a:gd name="T30" fmla="*/ 18 w 60"/>
                <a:gd name="T31" fmla="*/ 48 h 63"/>
                <a:gd name="T32" fmla="*/ 24 w 60"/>
                <a:gd name="T33" fmla="*/ 51 h 63"/>
                <a:gd name="T34" fmla="*/ 31 w 60"/>
                <a:gd name="T35" fmla="*/ 53 h 63"/>
                <a:gd name="T36" fmla="*/ 42 w 60"/>
                <a:gd name="T37" fmla="*/ 50 h 63"/>
                <a:gd name="T38" fmla="*/ 49 w 60"/>
                <a:gd name="T39" fmla="*/ 44 h 63"/>
                <a:gd name="T40" fmla="*/ 57 w 60"/>
                <a:gd name="T41" fmla="*/ 50 h 63"/>
                <a:gd name="T42" fmla="*/ 46 w 60"/>
                <a:gd name="T43" fmla="*/ 60 h 63"/>
                <a:gd name="T44" fmla="*/ 31 w 60"/>
                <a:gd name="T45" fmla="*/ 63 h 63"/>
                <a:gd name="T46" fmla="*/ 19 w 60"/>
                <a:gd name="T47" fmla="*/ 60 h 63"/>
                <a:gd name="T48" fmla="*/ 9 w 60"/>
                <a:gd name="T49" fmla="*/ 54 h 63"/>
                <a:gd name="T50" fmla="*/ 2 w 60"/>
                <a:gd name="T51" fmla="*/ 44 h 63"/>
                <a:gd name="T52" fmla="*/ 0 w 60"/>
                <a:gd name="T53" fmla="*/ 31 h 63"/>
                <a:gd name="T54" fmla="*/ 2 w 60"/>
                <a:gd name="T55" fmla="*/ 19 h 63"/>
                <a:gd name="T56" fmla="*/ 9 w 60"/>
                <a:gd name="T57" fmla="*/ 9 h 63"/>
                <a:gd name="T58" fmla="*/ 19 w 60"/>
                <a:gd name="T59" fmla="*/ 2 h 63"/>
                <a:gd name="T60" fmla="*/ 31 w 60"/>
                <a:gd name="T61" fmla="*/ 0 h 63"/>
                <a:gd name="T62" fmla="*/ 43 w 60"/>
                <a:gd name="T63" fmla="*/ 2 h 63"/>
                <a:gd name="T64" fmla="*/ 52 w 60"/>
                <a:gd name="T65" fmla="*/ 8 h 63"/>
                <a:gd name="T66" fmla="*/ 58 w 60"/>
                <a:gd name="T67" fmla="*/ 18 h 63"/>
                <a:gd name="T68" fmla="*/ 60 w 60"/>
                <a:gd name="T69" fmla="*/ 31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60" h="63">
                  <a:moveTo>
                    <a:pt x="47" y="26"/>
                  </a:moveTo>
                  <a:cubicBezTo>
                    <a:pt x="47" y="24"/>
                    <a:pt x="47" y="22"/>
                    <a:pt x="46" y="19"/>
                  </a:cubicBezTo>
                  <a:cubicBezTo>
                    <a:pt x="46" y="17"/>
                    <a:pt x="45" y="16"/>
                    <a:pt x="43" y="14"/>
                  </a:cubicBezTo>
                  <a:cubicBezTo>
                    <a:pt x="42" y="13"/>
                    <a:pt x="40" y="11"/>
                    <a:pt x="38" y="11"/>
                  </a:cubicBezTo>
                  <a:cubicBezTo>
                    <a:pt x="36" y="10"/>
                    <a:pt x="34" y="9"/>
                    <a:pt x="31" y="9"/>
                  </a:cubicBezTo>
                  <a:cubicBezTo>
                    <a:pt x="28" y="9"/>
                    <a:pt x="26" y="10"/>
                    <a:pt x="24" y="11"/>
                  </a:cubicBezTo>
                  <a:cubicBezTo>
                    <a:pt x="21" y="11"/>
                    <a:pt x="20" y="13"/>
                    <a:pt x="18" y="14"/>
                  </a:cubicBezTo>
                  <a:cubicBezTo>
                    <a:pt x="16" y="16"/>
                    <a:pt x="15" y="17"/>
                    <a:pt x="14" y="19"/>
                  </a:cubicBezTo>
                  <a:cubicBezTo>
                    <a:pt x="13" y="22"/>
                    <a:pt x="12" y="24"/>
                    <a:pt x="12" y="26"/>
                  </a:cubicBezTo>
                  <a:cubicBezTo>
                    <a:pt x="47" y="26"/>
                    <a:pt x="47" y="26"/>
                    <a:pt x="47" y="26"/>
                  </a:cubicBezTo>
                  <a:close/>
                  <a:moveTo>
                    <a:pt x="60" y="31"/>
                  </a:moveTo>
                  <a:cubicBezTo>
                    <a:pt x="60" y="32"/>
                    <a:pt x="60" y="32"/>
                    <a:pt x="60" y="33"/>
                  </a:cubicBezTo>
                  <a:cubicBezTo>
                    <a:pt x="60" y="34"/>
                    <a:pt x="59" y="34"/>
                    <a:pt x="59" y="35"/>
                  </a:cubicBezTo>
                  <a:cubicBezTo>
                    <a:pt x="12" y="35"/>
                    <a:pt x="12" y="35"/>
                    <a:pt x="12" y="35"/>
                  </a:cubicBezTo>
                  <a:cubicBezTo>
                    <a:pt x="12" y="37"/>
                    <a:pt x="13" y="40"/>
                    <a:pt x="14" y="42"/>
                  </a:cubicBezTo>
                  <a:cubicBezTo>
                    <a:pt x="15" y="44"/>
                    <a:pt x="16" y="46"/>
                    <a:pt x="18" y="48"/>
                  </a:cubicBezTo>
                  <a:cubicBezTo>
                    <a:pt x="20" y="49"/>
                    <a:pt x="22" y="51"/>
                    <a:pt x="24" y="51"/>
                  </a:cubicBezTo>
                  <a:cubicBezTo>
                    <a:pt x="26" y="52"/>
                    <a:pt x="29" y="53"/>
                    <a:pt x="31" y="53"/>
                  </a:cubicBezTo>
                  <a:cubicBezTo>
                    <a:pt x="35" y="53"/>
                    <a:pt x="39" y="52"/>
                    <a:pt x="42" y="50"/>
                  </a:cubicBezTo>
                  <a:cubicBezTo>
                    <a:pt x="45" y="48"/>
                    <a:pt x="47" y="46"/>
                    <a:pt x="49" y="44"/>
                  </a:cubicBezTo>
                  <a:cubicBezTo>
                    <a:pt x="57" y="50"/>
                    <a:pt x="57" y="50"/>
                    <a:pt x="57" y="50"/>
                  </a:cubicBezTo>
                  <a:cubicBezTo>
                    <a:pt x="54" y="55"/>
                    <a:pt x="50" y="58"/>
                    <a:pt x="46" y="60"/>
                  </a:cubicBezTo>
                  <a:cubicBezTo>
                    <a:pt x="41" y="62"/>
                    <a:pt x="37" y="63"/>
                    <a:pt x="31" y="63"/>
                  </a:cubicBezTo>
                  <a:cubicBezTo>
                    <a:pt x="27" y="63"/>
                    <a:pt x="23" y="62"/>
                    <a:pt x="19" y="60"/>
                  </a:cubicBezTo>
                  <a:cubicBezTo>
                    <a:pt x="15" y="59"/>
                    <a:pt x="12" y="57"/>
                    <a:pt x="9" y="54"/>
                  </a:cubicBezTo>
                  <a:cubicBezTo>
                    <a:pt x="6" y="51"/>
                    <a:pt x="4" y="48"/>
                    <a:pt x="2" y="44"/>
                  </a:cubicBezTo>
                  <a:cubicBezTo>
                    <a:pt x="1" y="40"/>
                    <a:pt x="0" y="36"/>
                    <a:pt x="0" y="31"/>
                  </a:cubicBezTo>
                  <a:cubicBezTo>
                    <a:pt x="0" y="27"/>
                    <a:pt x="1" y="23"/>
                    <a:pt x="2" y="19"/>
                  </a:cubicBezTo>
                  <a:cubicBezTo>
                    <a:pt x="4" y="15"/>
                    <a:pt x="6" y="12"/>
                    <a:pt x="9" y="9"/>
                  </a:cubicBezTo>
                  <a:cubicBezTo>
                    <a:pt x="12" y="6"/>
                    <a:pt x="15" y="4"/>
                    <a:pt x="19" y="2"/>
                  </a:cubicBezTo>
                  <a:cubicBezTo>
                    <a:pt x="22" y="1"/>
                    <a:pt x="26" y="0"/>
                    <a:pt x="31" y="0"/>
                  </a:cubicBezTo>
                  <a:cubicBezTo>
                    <a:pt x="35" y="0"/>
                    <a:pt x="39" y="1"/>
                    <a:pt x="43" y="2"/>
                  </a:cubicBezTo>
                  <a:cubicBezTo>
                    <a:pt x="46" y="4"/>
                    <a:pt x="49" y="6"/>
                    <a:pt x="52" y="8"/>
                  </a:cubicBezTo>
                  <a:cubicBezTo>
                    <a:pt x="54" y="11"/>
                    <a:pt x="56" y="14"/>
                    <a:pt x="58" y="18"/>
                  </a:cubicBezTo>
                  <a:cubicBezTo>
                    <a:pt x="59" y="22"/>
                    <a:pt x="60" y="26"/>
                    <a:pt x="60" y="31"/>
                  </a:cubicBezTo>
                  <a:close/>
                </a:path>
              </a:pathLst>
            </a:custGeom>
            <a:solidFill>
              <a:srgbClr val="004A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1" name="Freeform 60"/>
            <p:cNvSpPr>
              <a:spLocks/>
            </p:cNvSpPr>
            <p:nvPr userDrawn="1"/>
          </p:nvSpPr>
          <p:spPr bwMode="auto">
            <a:xfrm>
              <a:off x="12260263" y="-627063"/>
              <a:ext cx="198438" cy="228600"/>
            </a:xfrm>
            <a:custGeom>
              <a:avLst/>
              <a:gdLst>
                <a:gd name="T0" fmla="*/ 11 w 53"/>
                <a:gd name="T1" fmla="*/ 2 h 61"/>
                <a:gd name="T2" fmla="*/ 11 w 53"/>
                <a:gd name="T3" fmla="*/ 7 h 61"/>
                <a:gd name="T4" fmla="*/ 11 w 53"/>
                <a:gd name="T5" fmla="*/ 11 h 61"/>
                <a:gd name="T6" fmla="*/ 12 w 53"/>
                <a:gd name="T7" fmla="*/ 11 h 61"/>
                <a:gd name="T8" fmla="*/ 15 w 53"/>
                <a:gd name="T9" fmla="*/ 7 h 61"/>
                <a:gd name="T10" fmla="*/ 19 w 53"/>
                <a:gd name="T11" fmla="*/ 3 h 61"/>
                <a:gd name="T12" fmla="*/ 25 w 53"/>
                <a:gd name="T13" fmla="*/ 1 h 61"/>
                <a:gd name="T14" fmla="*/ 31 w 53"/>
                <a:gd name="T15" fmla="*/ 0 h 61"/>
                <a:gd name="T16" fmla="*/ 41 w 53"/>
                <a:gd name="T17" fmla="*/ 2 h 61"/>
                <a:gd name="T18" fmla="*/ 48 w 53"/>
                <a:gd name="T19" fmla="*/ 7 h 61"/>
                <a:gd name="T20" fmla="*/ 52 w 53"/>
                <a:gd name="T21" fmla="*/ 15 h 61"/>
                <a:gd name="T22" fmla="*/ 53 w 53"/>
                <a:gd name="T23" fmla="*/ 24 h 61"/>
                <a:gd name="T24" fmla="*/ 53 w 53"/>
                <a:gd name="T25" fmla="*/ 61 h 61"/>
                <a:gd name="T26" fmla="*/ 41 w 53"/>
                <a:gd name="T27" fmla="*/ 61 h 61"/>
                <a:gd name="T28" fmla="*/ 41 w 53"/>
                <a:gd name="T29" fmla="*/ 28 h 61"/>
                <a:gd name="T30" fmla="*/ 41 w 53"/>
                <a:gd name="T31" fmla="*/ 21 h 61"/>
                <a:gd name="T32" fmla="*/ 39 w 53"/>
                <a:gd name="T33" fmla="*/ 15 h 61"/>
                <a:gd name="T34" fmla="*/ 35 w 53"/>
                <a:gd name="T35" fmla="*/ 11 h 61"/>
                <a:gd name="T36" fmla="*/ 28 w 53"/>
                <a:gd name="T37" fmla="*/ 10 h 61"/>
                <a:gd name="T38" fmla="*/ 16 w 53"/>
                <a:gd name="T39" fmla="*/ 15 h 61"/>
                <a:gd name="T40" fmla="*/ 12 w 53"/>
                <a:gd name="T41" fmla="*/ 29 h 61"/>
                <a:gd name="T42" fmla="*/ 12 w 53"/>
                <a:gd name="T43" fmla="*/ 61 h 61"/>
                <a:gd name="T44" fmla="*/ 0 w 53"/>
                <a:gd name="T45" fmla="*/ 61 h 61"/>
                <a:gd name="T46" fmla="*/ 0 w 53"/>
                <a:gd name="T47" fmla="*/ 14 h 61"/>
                <a:gd name="T48" fmla="*/ 0 w 53"/>
                <a:gd name="T49" fmla="*/ 8 h 61"/>
                <a:gd name="T50" fmla="*/ 0 w 53"/>
                <a:gd name="T51" fmla="*/ 2 h 61"/>
                <a:gd name="T52" fmla="*/ 11 w 53"/>
                <a:gd name="T53" fmla="*/ 2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53" h="61">
                  <a:moveTo>
                    <a:pt x="11" y="2"/>
                  </a:moveTo>
                  <a:cubicBezTo>
                    <a:pt x="11" y="3"/>
                    <a:pt x="11" y="5"/>
                    <a:pt x="11" y="7"/>
                  </a:cubicBezTo>
                  <a:cubicBezTo>
                    <a:pt x="11" y="9"/>
                    <a:pt x="11" y="10"/>
                    <a:pt x="11" y="11"/>
                  </a:cubicBezTo>
                  <a:cubicBezTo>
                    <a:pt x="12" y="11"/>
                    <a:pt x="12" y="11"/>
                    <a:pt x="12" y="11"/>
                  </a:cubicBezTo>
                  <a:cubicBezTo>
                    <a:pt x="12" y="10"/>
                    <a:pt x="14" y="8"/>
                    <a:pt x="15" y="7"/>
                  </a:cubicBezTo>
                  <a:cubicBezTo>
                    <a:pt x="16" y="6"/>
                    <a:pt x="18" y="4"/>
                    <a:pt x="19" y="3"/>
                  </a:cubicBezTo>
                  <a:cubicBezTo>
                    <a:pt x="21" y="2"/>
                    <a:pt x="23" y="1"/>
                    <a:pt x="25" y="1"/>
                  </a:cubicBezTo>
                  <a:cubicBezTo>
                    <a:pt x="27" y="0"/>
                    <a:pt x="29" y="0"/>
                    <a:pt x="31" y="0"/>
                  </a:cubicBezTo>
                  <a:cubicBezTo>
                    <a:pt x="35" y="0"/>
                    <a:pt x="38" y="1"/>
                    <a:pt x="41" y="2"/>
                  </a:cubicBezTo>
                  <a:cubicBezTo>
                    <a:pt x="44" y="3"/>
                    <a:pt x="46" y="5"/>
                    <a:pt x="48" y="7"/>
                  </a:cubicBezTo>
                  <a:cubicBezTo>
                    <a:pt x="50" y="9"/>
                    <a:pt x="51" y="12"/>
                    <a:pt x="52" y="15"/>
                  </a:cubicBezTo>
                  <a:cubicBezTo>
                    <a:pt x="53" y="18"/>
                    <a:pt x="53" y="21"/>
                    <a:pt x="53" y="24"/>
                  </a:cubicBezTo>
                  <a:cubicBezTo>
                    <a:pt x="53" y="61"/>
                    <a:pt x="53" y="61"/>
                    <a:pt x="53" y="61"/>
                  </a:cubicBezTo>
                  <a:cubicBezTo>
                    <a:pt x="41" y="61"/>
                    <a:pt x="41" y="61"/>
                    <a:pt x="41" y="61"/>
                  </a:cubicBezTo>
                  <a:cubicBezTo>
                    <a:pt x="41" y="28"/>
                    <a:pt x="41" y="28"/>
                    <a:pt x="41" y="28"/>
                  </a:cubicBezTo>
                  <a:cubicBezTo>
                    <a:pt x="41" y="26"/>
                    <a:pt x="41" y="23"/>
                    <a:pt x="41" y="21"/>
                  </a:cubicBezTo>
                  <a:cubicBezTo>
                    <a:pt x="41" y="19"/>
                    <a:pt x="40" y="17"/>
                    <a:pt x="39" y="15"/>
                  </a:cubicBezTo>
                  <a:cubicBezTo>
                    <a:pt x="38" y="14"/>
                    <a:pt x="36" y="12"/>
                    <a:pt x="35" y="11"/>
                  </a:cubicBezTo>
                  <a:cubicBezTo>
                    <a:pt x="33" y="10"/>
                    <a:pt x="31" y="10"/>
                    <a:pt x="28" y="10"/>
                  </a:cubicBezTo>
                  <a:cubicBezTo>
                    <a:pt x="23" y="10"/>
                    <a:pt x="19" y="12"/>
                    <a:pt x="16" y="15"/>
                  </a:cubicBezTo>
                  <a:cubicBezTo>
                    <a:pt x="13" y="19"/>
                    <a:pt x="12" y="24"/>
                    <a:pt x="12" y="29"/>
                  </a:cubicBezTo>
                  <a:cubicBezTo>
                    <a:pt x="12" y="61"/>
                    <a:pt x="12" y="61"/>
                    <a:pt x="12" y="61"/>
                  </a:cubicBezTo>
                  <a:cubicBezTo>
                    <a:pt x="0" y="61"/>
                    <a:pt x="0" y="61"/>
                    <a:pt x="0" y="61"/>
                  </a:cubicBezTo>
                  <a:cubicBezTo>
                    <a:pt x="0" y="14"/>
                    <a:pt x="0" y="14"/>
                    <a:pt x="0" y="14"/>
                  </a:cubicBezTo>
                  <a:cubicBezTo>
                    <a:pt x="0" y="13"/>
                    <a:pt x="0" y="11"/>
                    <a:pt x="0" y="8"/>
                  </a:cubicBezTo>
                  <a:cubicBezTo>
                    <a:pt x="0" y="6"/>
                    <a:pt x="0" y="4"/>
                    <a:pt x="0" y="2"/>
                  </a:cubicBezTo>
                  <a:cubicBezTo>
                    <a:pt x="11" y="2"/>
                    <a:pt x="11" y="2"/>
                    <a:pt x="11" y="2"/>
                  </a:cubicBezTo>
                  <a:close/>
                </a:path>
              </a:pathLst>
            </a:custGeom>
            <a:solidFill>
              <a:srgbClr val="004A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2" name="Freeform 61"/>
            <p:cNvSpPr>
              <a:spLocks noEditPoints="1"/>
            </p:cNvSpPr>
            <p:nvPr userDrawn="1"/>
          </p:nvSpPr>
          <p:spPr bwMode="auto">
            <a:xfrm>
              <a:off x="12507913" y="-627063"/>
              <a:ext cx="239713" cy="236538"/>
            </a:xfrm>
            <a:custGeom>
              <a:avLst/>
              <a:gdLst>
                <a:gd name="T0" fmla="*/ 52 w 64"/>
                <a:gd name="T1" fmla="*/ 31 h 63"/>
                <a:gd name="T2" fmla="*/ 51 w 64"/>
                <a:gd name="T3" fmla="*/ 23 h 63"/>
                <a:gd name="T4" fmla="*/ 47 w 64"/>
                <a:gd name="T5" fmla="*/ 16 h 63"/>
                <a:gd name="T6" fmla="*/ 41 w 64"/>
                <a:gd name="T7" fmla="*/ 12 h 63"/>
                <a:gd name="T8" fmla="*/ 32 w 64"/>
                <a:gd name="T9" fmla="*/ 10 h 63"/>
                <a:gd name="T10" fmla="*/ 24 w 64"/>
                <a:gd name="T11" fmla="*/ 12 h 63"/>
                <a:gd name="T12" fmla="*/ 18 w 64"/>
                <a:gd name="T13" fmla="*/ 16 h 63"/>
                <a:gd name="T14" fmla="*/ 14 w 64"/>
                <a:gd name="T15" fmla="*/ 23 h 63"/>
                <a:gd name="T16" fmla="*/ 12 w 64"/>
                <a:gd name="T17" fmla="*/ 31 h 63"/>
                <a:gd name="T18" fmla="*/ 14 w 64"/>
                <a:gd name="T19" fmla="*/ 39 h 63"/>
                <a:gd name="T20" fmla="*/ 18 w 64"/>
                <a:gd name="T21" fmla="*/ 46 h 63"/>
                <a:gd name="T22" fmla="*/ 24 w 64"/>
                <a:gd name="T23" fmla="*/ 51 h 63"/>
                <a:gd name="T24" fmla="*/ 32 w 64"/>
                <a:gd name="T25" fmla="*/ 53 h 63"/>
                <a:gd name="T26" fmla="*/ 41 w 64"/>
                <a:gd name="T27" fmla="*/ 51 h 63"/>
                <a:gd name="T28" fmla="*/ 47 w 64"/>
                <a:gd name="T29" fmla="*/ 46 h 63"/>
                <a:gd name="T30" fmla="*/ 51 w 64"/>
                <a:gd name="T31" fmla="*/ 39 h 63"/>
                <a:gd name="T32" fmla="*/ 52 w 64"/>
                <a:gd name="T33" fmla="*/ 31 h 63"/>
                <a:gd name="T34" fmla="*/ 64 w 64"/>
                <a:gd name="T35" fmla="*/ 31 h 63"/>
                <a:gd name="T36" fmla="*/ 62 w 64"/>
                <a:gd name="T37" fmla="*/ 44 h 63"/>
                <a:gd name="T38" fmla="*/ 55 w 64"/>
                <a:gd name="T39" fmla="*/ 54 h 63"/>
                <a:gd name="T40" fmla="*/ 45 w 64"/>
                <a:gd name="T41" fmla="*/ 60 h 63"/>
                <a:gd name="T42" fmla="*/ 32 w 64"/>
                <a:gd name="T43" fmla="*/ 63 h 63"/>
                <a:gd name="T44" fmla="*/ 20 w 64"/>
                <a:gd name="T45" fmla="*/ 60 h 63"/>
                <a:gd name="T46" fmla="*/ 9 w 64"/>
                <a:gd name="T47" fmla="*/ 54 h 63"/>
                <a:gd name="T48" fmla="*/ 3 w 64"/>
                <a:gd name="T49" fmla="*/ 44 h 63"/>
                <a:gd name="T50" fmla="*/ 0 w 64"/>
                <a:gd name="T51" fmla="*/ 31 h 63"/>
                <a:gd name="T52" fmla="*/ 3 w 64"/>
                <a:gd name="T53" fmla="*/ 19 h 63"/>
                <a:gd name="T54" fmla="*/ 9 w 64"/>
                <a:gd name="T55" fmla="*/ 9 h 63"/>
                <a:gd name="T56" fmla="*/ 20 w 64"/>
                <a:gd name="T57" fmla="*/ 2 h 63"/>
                <a:gd name="T58" fmla="*/ 32 w 64"/>
                <a:gd name="T59" fmla="*/ 0 h 63"/>
                <a:gd name="T60" fmla="*/ 45 w 64"/>
                <a:gd name="T61" fmla="*/ 2 h 63"/>
                <a:gd name="T62" fmla="*/ 55 w 64"/>
                <a:gd name="T63" fmla="*/ 9 h 63"/>
                <a:gd name="T64" fmla="*/ 62 w 64"/>
                <a:gd name="T65" fmla="*/ 19 h 63"/>
                <a:gd name="T66" fmla="*/ 64 w 64"/>
                <a:gd name="T67" fmla="*/ 31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64" h="63">
                  <a:moveTo>
                    <a:pt x="52" y="31"/>
                  </a:moveTo>
                  <a:cubicBezTo>
                    <a:pt x="52" y="28"/>
                    <a:pt x="52" y="26"/>
                    <a:pt x="51" y="23"/>
                  </a:cubicBezTo>
                  <a:cubicBezTo>
                    <a:pt x="50" y="21"/>
                    <a:pt x="49" y="18"/>
                    <a:pt x="47" y="16"/>
                  </a:cubicBezTo>
                  <a:cubicBezTo>
                    <a:pt x="45" y="14"/>
                    <a:pt x="43" y="13"/>
                    <a:pt x="41" y="12"/>
                  </a:cubicBezTo>
                  <a:cubicBezTo>
                    <a:pt x="38" y="10"/>
                    <a:pt x="35" y="10"/>
                    <a:pt x="32" y="10"/>
                  </a:cubicBezTo>
                  <a:cubicBezTo>
                    <a:pt x="29" y="10"/>
                    <a:pt x="26" y="10"/>
                    <a:pt x="24" y="12"/>
                  </a:cubicBezTo>
                  <a:cubicBezTo>
                    <a:pt x="21" y="13"/>
                    <a:pt x="19" y="14"/>
                    <a:pt x="18" y="16"/>
                  </a:cubicBezTo>
                  <a:cubicBezTo>
                    <a:pt x="16" y="18"/>
                    <a:pt x="15" y="21"/>
                    <a:pt x="14" y="23"/>
                  </a:cubicBezTo>
                  <a:cubicBezTo>
                    <a:pt x="13" y="26"/>
                    <a:pt x="12" y="28"/>
                    <a:pt x="12" y="31"/>
                  </a:cubicBezTo>
                  <a:cubicBezTo>
                    <a:pt x="12" y="34"/>
                    <a:pt x="13" y="37"/>
                    <a:pt x="14" y="39"/>
                  </a:cubicBezTo>
                  <a:cubicBezTo>
                    <a:pt x="15" y="42"/>
                    <a:pt x="16" y="44"/>
                    <a:pt x="18" y="46"/>
                  </a:cubicBezTo>
                  <a:cubicBezTo>
                    <a:pt x="19" y="48"/>
                    <a:pt x="21" y="50"/>
                    <a:pt x="24" y="51"/>
                  </a:cubicBezTo>
                  <a:cubicBezTo>
                    <a:pt x="26" y="52"/>
                    <a:pt x="29" y="53"/>
                    <a:pt x="32" y="53"/>
                  </a:cubicBezTo>
                  <a:cubicBezTo>
                    <a:pt x="35" y="53"/>
                    <a:pt x="38" y="52"/>
                    <a:pt x="41" y="51"/>
                  </a:cubicBezTo>
                  <a:cubicBezTo>
                    <a:pt x="43" y="50"/>
                    <a:pt x="45" y="48"/>
                    <a:pt x="47" y="46"/>
                  </a:cubicBezTo>
                  <a:cubicBezTo>
                    <a:pt x="49" y="44"/>
                    <a:pt x="50" y="42"/>
                    <a:pt x="51" y="39"/>
                  </a:cubicBezTo>
                  <a:cubicBezTo>
                    <a:pt x="52" y="37"/>
                    <a:pt x="52" y="34"/>
                    <a:pt x="52" y="31"/>
                  </a:cubicBezTo>
                  <a:close/>
                  <a:moveTo>
                    <a:pt x="64" y="31"/>
                  </a:moveTo>
                  <a:cubicBezTo>
                    <a:pt x="64" y="36"/>
                    <a:pt x="64" y="40"/>
                    <a:pt x="62" y="44"/>
                  </a:cubicBezTo>
                  <a:cubicBezTo>
                    <a:pt x="60" y="48"/>
                    <a:pt x="58" y="51"/>
                    <a:pt x="55" y="54"/>
                  </a:cubicBezTo>
                  <a:cubicBezTo>
                    <a:pt x="52" y="57"/>
                    <a:pt x="49" y="59"/>
                    <a:pt x="45" y="60"/>
                  </a:cubicBezTo>
                  <a:cubicBezTo>
                    <a:pt x="41" y="62"/>
                    <a:pt x="37" y="63"/>
                    <a:pt x="32" y="63"/>
                  </a:cubicBezTo>
                  <a:cubicBezTo>
                    <a:pt x="28" y="63"/>
                    <a:pt x="24" y="62"/>
                    <a:pt x="20" y="60"/>
                  </a:cubicBezTo>
                  <a:cubicBezTo>
                    <a:pt x="16" y="59"/>
                    <a:pt x="12" y="57"/>
                    <a:pt x="9" y="54"/>
                  </a:cubicBezTo>
                  <a:cubicBezTo>
                    <a:pt x="7" y="51"/>
                    <a:pt x="4" y="48"/>
                    <a:pt x="3" y="44"/>
                  </a:cubicBezTo>
                  <a:cubicBezTo>
                    <a:pt x="1" y="40"/>
                    <a:pt x="0" y="36"/>
                    <a:pt x="0" y="31"/>
                  </a:cubicBezTo>
                  <a:cubicBezTo>
                    <a:pt x="0" y="27"/>
                    <a:pt x="1" y="22"/>
                    <a:pt x="3" y="19"/>
                  </a:cubicBezTo>
                  <a:cubicBezTo>
                    <a:pt x="4" y="15"/>
                    <a:pt x="7" y="12"/>
                    <a:pt x="9" y="9"/>
                  </a:cubicBezTo>
                  <a:cubicBezTo>
                    <a:pt x="12" y="6"/>
                    <a:pt x="16" y="4"/>
                    <a:pt x="20" y="2"/>
                  </a:cubicBezTo>
                  <a:cubicBezTo>
                    <a:pt x="24" y="1"/>
                    <a:pt x="28" y="0"/>
                    <a:pt x="32" y="0"/>
                  </a:cubicBezTo>
                  <a:cubicBezTo>
                    <a:pt x="37" y="0"/>
                    <a:pt x="41" y="1"/>
                    <a:pt x="45" y="2"/>
                  </a:cubicBezTo>
                  <a:cubicBezTo>
                    <a:pt x="49" y="4"/>
                    <a:pt x="52" y="6"/>
                    <a:pt x="55" y="9"/>
                  </a:cubicBezTo>
                  <a:cubicBezTo>
                    <a:pt x="58" y="12"/>
                    <a:pt x="60" y="15"/>
                    <a:pt x="62" y="19"/>
                  </a:cubicBezTo>
                  <a:cubicBezTo>
                    <a:pt x="64" y="22"/>
                    <a:pt x="64" y="27"/>
                    <a:pt x="64" y="31"/>
                  </a:cubicBezTo>
                  <a:close/>
                </a:path>
              </a:pathLst>
            </a:custGeom>
            <a:solidFill>
              <a:srgbClr val="004A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3" name="Freeform 62"/>
            <p:cNvSpPr>
              <a:spLocks/>
            </p:cNvSpPr>
            <p:nvPr userDrawn="1"/>
          </p:nvSpPr>
          <p:spPr bwMode="auto">
            <a:xfrm>
              <a:off x="12777788" y="-620713"/>
              <a:ext cx="349250" cy="222250"/>
            </a:xfrm>
            <a:custGeom>
              <a:avLst/>
              <a:gdLst>
                <a:gd name="T0" fmla="*/ 31 w 220"/>
                <a:gd name="T1" fmla="*/ 0 h 140"/>
                <a:gd name="T2" fmla="*/ 62 w 220"/>
                <a:gd name="T3" fmla="*/ 107 h 140"/>
                <a:gd name="T4" fmla="*/ 62 w 220"/>
                <a:gd name="T5" fmla="*/ 107 h 140"/>
                <a:gd name="T6" fmla="*/ 95 w 220"/>
                <a:gd name="T7" fmla="*/ 0 h 140"/>
                <a:gd name="T8" fmla="*/ 126 w 220"/>
                <a:gd name="T9" fmla="*/ 0 h 140"/>
                <a:gd name="T10" fmla="*/ 159 w 220"/>
                <a:gd name="T11" fmla="*/ 107 h 140"/>
                <a:gd name="T12" fmla="*/ 161 w 220"/>
                <a:gd name="T13" fmla="*/ 107 h 140"/>
                <a:gd name="T14" fmla="*/ 192 w 220"/>
                <a:gd name="T15" fmla="*/ 0 h 140"/>
                <a:gd name="T16" fmla="*/ 220 w 220"/>
                <a:gd name="T17" fmla="*/ 0 h 140"/>
                <a:gd name="T18" fmla="*/ 175 w 220"/>
                <a:gd name="T19" fmla="*/ 140 h 140"/>
                <a:gd name="T20" fmla="*/ 145 w 220"/>
                <a:gd name="T21" fmla="*/ 140 h 140"/>
                <a:gd name="T22" fmla="*/ 111 w 220"/>
                <a:gd name="T23" fmla="*/ 34 h 140"/>
                <a:gd name="T24" fmla="*/ 109 w 220"/>
                <a:gd name="T25" fmla="*/ 34 h 140"/>
                <a:gd name="T26" fmla="*/ 76 w 220"/>
                <a:gd name="T27" fmla="*/ 140 h 140"/>
                <a:gd name="T28" fmla="*/ 48 w 220"/>
                <a:gd name="T29" fmla="*/ 140 h 140"/>
                <a:gd name="T30" fmla="*/ 0 w 220"/>
                <a:gd name="T31" fmla="*/ 0 h 140"/>
                <a:gd name="T32" fmla="*/ 31 w 220"/>
                <a:gd name="T33" fmla="*/ 0 h 140"/>
                <a:gd name="T34" fmla="*/ 31 w 220"/>
                <a:gd name="T35" fmla="*/ 0 h 1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20" h="140">
                  <a:moveTo>
                    <a:pt x="31" y="0"/>
                  </a:moveTo>
                  <a:lnTo>
                    <a:pt x="62" y="107"/>
                  </a:lnTo>
                  <a:lnTo>
                    <a:pt x="62" y="107"/>
                  </a:lnTo>
                  <a:lnTo>
                    <a:pt x="95" y="0"/>
                  </a:lnTo>
                  <a:lnTo>
                    <a:pt x="126" y="0"/>
                  </a:lnTo>
                  <a:lnTo>
                    <a:pt x="159" y="107"/>
                  </a:lnTo>
                  <a:lnTo>
                    <a:pt x="161" y="107"/>
                  </a:lnTo>
                  <a:lnTo>
                    <a:pt x="192" y="0"/>
                  </a:lnTo>
                  <a:lnTo>
                    <a:pt x="220" y="0"/>
                  </a:lnTo>
                  <a:lnTo>
                    <a:pt x="175" y="140"/>
                  </a:lnTo>
                  <a:lnTo>
                    <a:pt x="145" y="140"/>
                  </a:lnTo>
                  <a:lnTo>
                    <a:pt x="111" y="34"/>
                  </a:lnTo>
                  <a:lnTo>
                    <a:pt x="109" y="34"/>
                  </a:lnTo>
                  <a:lnTo>
                    <a:pt x="76" y="140"/>
                  </a:lnTo>
                  <a:lnTo>
                    <a:pt x="48" y="140"/>
                  </a:lnTo>
                  <a:lnTo>
                    <a:pt x="0" y="0"/>
                  </a:lnTo>
                  <a:lnTo>
                    <a:pt x="31" y="0"/>
                  </a:lnTo>
                  <a:lnTo>
                    <a:pt x="31" y="0"/>
                  </a:lnTo>
                  <a:close/>
                </a:path>
              </a:pathLst>
            </a:custGeom>
            <a:solidFill>
              <a:srgbClr val="004A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382299678"/>
      </p:ext>
    </p:extLst>
  </p:cSld>
  <p:clrMap bg1="lt1" tx1="dk1" bg2="lt2" tx2="dk2" accent1="accent1" accent2="accent2" accent3="accent3" accent4="accent4" accent5="accent5" accent6="accent6" hlink="hlink" folHlink="folHlink"/>
  <p:hf dt="0"/>
  <p:notesStyle>
    <a:lvl1pPr marL="117475" indent="-117475" algn="l" defTabSz="914400" rtl="0" eaLnBrk="1" latinLnBrk="0" hangingPunct="1">
      <a:spcBef>
        <a:spcPts val="400"/>
      </a:spcBef>
      <a:buFont typeface="Arial" panose="020B0604020202020204" pitchFamily="34" charset="0"/>
      <a:buChar char="•"/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228600" indent="-111125" algn="l" defTabSz="914400" rtl="0" eaLnBrk="1" latinLnBrk="0" hangingPunct="1">
      <a:spcBef>
        <a:spcPts val="400"/>
      </a:spcBef>
      <a:buFont typeface="Arial" panose="020B0604020202020204" pitchFamily="34" charset="0"/>
      <a:buChar char="-"/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346075" indent="-117475" algn="l" defTabSz="914400" rtl="0" eaLnBrk="1" latinLnBrk="0" hangingPunct="1">
      <a:spcBef>
        <a:spcPts val="400"/>
      </a:spcBef>
      <a:buFont typeface="Arial" panose="020B0604020202020204" pitchFamily="34" charset="0"/>
      <a:buChar char="›"/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512763" indent="-166688" algn="l" defTabSz="914400" rtl="0" eaLnBrk="1" latinLnBrk="0" hangingPunct="1">
      <a:spcBef>
        <a:spcPts val="400"/>
      </a:spcBef>
      <a:buFont typeface="Arial" panose="020B0604020202020204" pitchFamily="34" charset="0"/>
      <a:buChar char="»"/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630238" indent="-117475" algn="l" defTabSz="914400" rtl="0" eaLnBrk="1" latinLnBrk="0" hangingPunct="1">
      <a:spcBef>
        <a:spcPts val="400"/>
      </a:spcBef>
      <a:buSzPct val="75000"/>
      <a:buFont typeface="Wingdings" panose="05000000000000000000" pitchFamily="2" charset="2"/>
      <a:buChar char="§"/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691C38-742D-4867-9E00-215CBC023311}" type="slidenum">
              <a:rPr lang="de-DE" smtClean="0">
                <a:cs typeface="Arial"/>
              </a:rPr>
              <a:pPr/>
              <a:t>0</a:t>
            </a:fld>
            <a:endParaRPr lang="de-DE" dirty="0"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85668870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Kopfzeilenplatzhalt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A61E296-9532-40C3-9174-581AD2B7748B}" type="slidenum">
              <a:rPr lang="en-US" smtClean="0"/>
              <a:pPr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4811950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Kopfzeilenplatzhalt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A61E296-9532-40C3-9174-581AD2B7748B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2715349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over 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58"/>
          <p:cNvSpPr>
            <a:spLocks noChangeArrowheads="1"/>
          </p:cNvSpPr>
          <p:nvPr/>
        </p:nvSpPr>
        <p:spPr bwMode="gray">
          <a:xfrm>
            <a:off x="771351" y="773388"/>
            <a:ext cx="7744035" cy="1757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latin typeface="Arial" charset="0"/>
            </a:endParaRPr>
          </a:p>
        </p:txBody>
      </p:sp>
      <p:sp>
        <p:nvSpPr>
          <p:cNvPr id="13" name="Rectangle 58"/>
          <p:cNvSpPr>
            <a:spLocks noChangeArrowheads="1"/>
          </p:cNvSpPr>
          <p:nvPr/>
        </p:nvSpPr>
        <p:spPr bwMode="gray">
          <a:xfrm rot="5400000">
            <a:off x="-864496" y="2477220"/>
            <a:ext cx="3447991" cy="17630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latin typeface="Arial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EB50517-E7A9-5D46-9F0B-16C0335498BE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1403"/>
          <a:stretch/>
        </p:blipFill>
        <p:spPr>
          <a:xfrm>
            <a:off x="0" y="0"/>
            <a:ext cx="6198326" cy="6858000"/>
          </a:xfrm>
          <a:prstGeom prst="rect">
            <a:avLst/>
          </a:prstGeom>
        </p:spPr>
      </p:pic>
      <p:sp>
        <p:nvSpPr>
          <p:cNvPr id="18" name="Rectangle 58"/>
          <p:cNvSpPr>
            <a:spLocks noChangeArrowheads="1"/>
          </p:cNvSpPr>
          <p:nvPr/>
        </p:nvSpPr>
        <p:spPr bwMode="gray">
          <a:xfrm rot="5400000">
            <a:off x="-424816" y="5485533"/>
            <a:ext cx="2568634" cy="1763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latin typeface="Arial" charset="0"/>
            </a:endParaRPr>
          </a:p>
        </p:txBody>
      </p:sp>
      <p:pic>
        <p:nvPicPr>
          <p:cNvPr id="73" name="Picture 72" descr="A picture containing object&#10;&#10;Description automatically generated">
            <a:extLst>
              <a:ext uri="{FF2B5EF4-FFF2-40B4-BE49-F238E27FC236}">
                <a16:creationId xmlns:a16="http://schemas.microsoft.com/office/drawing/2014/main" id="{29E2A01C-7953-EC42-9E32-82E7CC9B163A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855428" y="452253"/>
            <a:ext cx="2299081" cy="622554"/>
          </a:xfrm>
          <a:prstGeom prst="rect">
            <a:avLst/>
          </a:prstGeom>
        </p:spPr>
      </p:pic>
      <p:sp>
        <p:nvSpPr>
          <p:cNvPr id="22" name="Text Placeholder 21"/>
          <p:cNvSpPr>
            <a:spLocks noGrp="1"/>
          </p:cNvSpPr>
          <p:nvPr>
            <p:ph type="body" sz="quarter" idx="10" hasCustomPrompt="1"/>
          </p:nvPr>
        </p:nvSpPr>
        <p:spPr>
          <a:xfrm>
            <a:off x="6325192" y="4084609"/>
            <a:ext cx="4800600" cy="646331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r">
              <a:lnSpc>
                <a:spcPct val="100000"/>
              </a:lnSpc>
              <a:spcBef>
                <a:spcPts val="0"/>
              </a:spcBef>
              <a:buNone/>
              <a:defRPr sz="2000" i="1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dirty="0"/>
              <a:t>Subheads are 20pt Arial Italic sentence case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6325192" y="4865458"/>
            <a:ext cx="4800600" cy="338554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r">
              <a:lnSpc>
                <a:spcPct val="100000"/>
              </a:lnSpc>
              <a:spcBef>
                <a:spcPts val="200"/>
              </a:spcBef>
              <a:buNone/>
              <a:defRPr sz="1600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Author First Last Name 16pt Arial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325192" y="1830302"/>
            <a:ext cx="4800600" cy="2286058"/>
          </a:xfrm>
          <a:prstGeom prst="rect">
            <a:avLst/>
          </a:prstGeom>
        </p:spPr>
        <p:txBody>
          <a:bodyPr anchor="b"/>
          <a:lstStyle>
            <a:lvl1pPr algn="r">
              <a:lnSpc>
                <a:spcPct val="100000"/>
              </a:lnSpc>
              <a:defRPr sz="3200" b="1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Headlines Are 32pt Arial Bold Title Case</a:t>
            </a:r>
          </a:p>
        </p:txBody>
      </p:sp>
      <p:sp>
        <p:nvSpPr>
          <p:cNvPr id="11" name="Rectangle 58"/>
          <p:cNvSpPr>
            <a:spLocks noChangeArrowheads="1"/>
          </p:cNvSpPr>
          <p:nvPr/>
        </p:nvSpPr>
        <p:spPr bwMode="gray">
          <a:xfrm>
            <a:off x="11506199" y="771348"/>
            <a:ext cx="685802" cy="177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latin typeface="Arial" charset="0"/>
            </a:endParaRPr>
          </a:p>
        </p:txBody>
      </p:sp>
      <p:sp>
        <p:nvSpPr>
          <p:cNvPr id="19" name="TextBox 18"/>
          <p:cNvSpPr txBox="1"/>
          <p:nvPr/>
        </p:nvSpPr>
        <p:spPr bwMode="black">
          <a:xfrm>
            <a:off x="2248001" y="6520894"/>
            <a:ext cx="6577442" cy="215444"/>
          </a:xfrm>
          <a:prstGeom prst="rect">
            <a:avLst/>
          </a:prstGeom>
          <a:ln>
            <a:noFill/>
          </a:ln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800" dirty="0">
                <a:solidFill>
                  <a:schemeClr val="tx1"/>
                </a:solidFill>
                <a:ea typeface="Arial" charset="0"/>
                <a:cs typeface="Arial" charset="0"/>
              </a:rPr>
              <a:t>Copyright © 2019 IQVIA. All rights reserved. </a:t>
            </a:r>
            <a:r>
              <a:rPr lang="en-US" sz="8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IQVIA</a:t>
            </a:r>
            <a:r>
              <a:rPr lang="en-US" sz="800" kern="1200" baseline="300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®</a:t>
            </a:r>
            <a:r>
              <a:rPr lang="en-US" sz="8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is a registered trademark of IQVIA Inc. in the United States and various other countries.</a:t>
            </a:r>
          </a:p>
        </p:txBody>
      </p:sp>
      <p:grpSp>
        <p:nvGrpSpPr>
          <p:cNvPr id="74" name="Group 73">
            <a:extLst>
              <a:ext uri="{FF2B5EF4-FFF2-40B4-BE49-F238E27FC236}">
                <a16:creationId xmlns:a16="http://schemas.microsoft.com/office/drawing/2014/main" id="{9DF7400E-EC7C-BA43-AEF9-3E7E0F27276B}"/>
              </a:ext>
            </a:extLst>
          </p:cNvPr>
          <p:cNvGrpSpPr/>
          <p:nvPr/>
        </p:nvGrpSpPr>
        <p:grpSpPr>
          <a:xfrm>
            <a:off x="12420545" y="0"/>
            <a:ext cx="286823" cy="5681184"/>
            <a:chOff x="12420545" y="0"/>
            <a:chExt cx="286823" cy="5681184"/>
          </a:xfrm>
        </p:grpSpPr>
        <p:sp>
          <p:nvSpPr>
            <p:cNvPr id="75" name="Rectangle 74">
              <a:extLst>
                <a:ext uri="{FF2B5EF4-FFF2-40B4-BE49-F238E27FC236}">
                  <a16:creationId xmlns:a16="http://schemas.microsoft.com/office/drawing/2014/main" id="{F9590E8A-50D9-7C48-93CF-ABBFB52E35D6}"/>
                </a:ext>
              </a:extLst>
            </p:cNvPr>
            <p:cNvSpPr/>
            <p:nvPr/>
          </p:nvSpPr>
          <p:spPr bwMode="gray">
            <a:xfrm>
              <a:off x="12420545" y="3146922"/>
              <a:ext cx="284385" cy="284385"/>
            </a:xfrm>
            <a:prstGeom prst="rect">
              <a:avLst/>
            </a:prstGeom>
            <a:solidFill>
              <a:srgbClr val="DA291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6" name="Rectangle 75">
              <a:extLst>
                <a:ext uri="{FF2B5EF4-FFF2-40B4-BE49-F238E27FC236}">
                  <a16:creationId xmlns:a16="http://schemas.microsoft.com/office/drawing/2014/main" id="{0196C5BD-C924-AF43-8171-AA6DE514E15F}"/>
                </a:ext>
              </a:extLst>
            </p:cNvPr>
            <p:cNvSpPr/>
            <p:nvPr/>
          </p:nvSpPr>
          <p:spPr bwMode="gray">
            <a:xfrm>
              <a:off x="12420545" y="2207810"/>
              <a:ext cx="284385" cy="284385"/>
            </a:xfrm>
            <a:prstGeom prst="rect">
              <a:avLst/>
            </a:prstGeom>
            <a:solidFill>
              <a:srgbClr val="FE8A1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7" name="Rectangle 76">
              <a:extLst>
                <a:ext uri="{FF2B5EF4-FFF2-40B4-BE49-F238E27FC236}">
                  <a16:creationId xmlns:a16="http://schemas.microsoft.com/office/drawing/2014/main" id="{FC4A6194-2803-9748-A41E-C27ED626213C}"/>
                </a:ext>
              </a:extLst>
            </p:cNvPr>
            <p:cNvSpPr/>
            <p:nvPr/>
          </p:nvSpPr>
          <p:spPr bwMode="gray">
            <a:xfrm>
              <a:off x="12420545" y="2542393"/>
              <a:ext cx="284385" cy="284385"/>
            </a:xfrm>
            <a:prstGeom prst="rect">
              <a:avLst/>
            </a:prstGeom>
            <a:solidFill>
              <a:srgbClr val="F0B32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8" name="Rectangle 77">
              <a:extLst>
                <a:ext uri="{FF2B5EF4-FFF2-40B4-BE49-F238E27FC236}">
                  <a16:creationId xmlns:a16="http://schemas.microsoft.com/office/drawing/2014/main" id="{9EE3238E-35EC-4E49-A7B5-1A999CAEC332}"/>
                </a:ext>
              </a:extLst>
            </p:cNvPr>
            <p:cNvSpPr/>
            <p:nvPr/>
          </p:nvSpPr>
          <p:spPr bwMode="gray">
            <a:xfrm>
              <a:off x="12420545" y="0"/>
              <a:ext cx="284385" cy="284385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9" name="Rectangle 78">
              <a:extLst>
                <a:ext uri="{FF2B5EF4-FFF2-40B4-BE49-F238E27FC236}">
                  <a16:creationId xmlns:a16="http://schemas.microsoft.com/office/drawing/2014/main" id="{EA5D83F3-A829-BE40-900F-2C04F5C360A5}"/>
                </a:ext>
              </a:extLst>
            </p:cNvPr>
            <p:cNvSpPr/>
            <p:nvPr/>
          </p:nvSpPr>
          <p:spPr bwMode="gray">
            <a:xfrm>
              <a:off x="12420545" y="333901"/>
              <a:ext cx="284385" cy="284385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0" name="Rectangle 79">
              <a:extLst>
                <a:ext uri="{FF2B5EF4-FFF2-40B4-BE49-F238E27FC236}">
                  <a16:creationId xmlns:a16="http://schemas.microsoft.com/office/drawing/2014/main" id="{CBAE0623-9594-FB41-B820-93EE8253DFA9}"/>
                </a:ext>
              </a:extLst>
            </p:cNvPr>
            <p:cNvSpPr/>
            <p:nvPr/>
          </p:nvSpPr>
          <p:spPr bwMode="gray">
            <a:xfrm>
              <a:off x="12420545" y="1603218"/>
              <a:ext cx="284385" cy="284385"/>
            </a:xfrm>
            <a:prstGeom prst="rect">
              <a:avLst/>
            </a:prstGeom>
            <a:solidFill>
              <a:srgbClr val="00BFB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1" name="Rectangle 80">
              <a:extLst>
                <a:ext uri="{FF2B5EF4-FFF2-40B4-BE49-F238E27FC236}">
                  <a16:creationId xmlns:a16="http://schemas.microsoft.com/office/drawing/2014/main" id="{5877563A-F18C-5E41-BEF8-A13FB93D3B9A}"/>
                </a:ext>
              </a:extLst>
            </p:cNvPr>
            <p:cNvSpPr/>
            <p:nvPr/>
          </p:nvSpPr>
          <p:spPr bwMode="gray">
            <a:xfrm>
              <a:off x="12420545" y="937409"/>
              <a:ext cx="284385" cy="284385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2" name="Rectangle 81">
              <a:extLst>
                <a:ext uri="{FF2B5EF4-FFF2-40B4-BE49-F238E27FC236}">
                  <a16:creationId xmlns:a16="http://schemas.microsoft.com/office/drawing/2014/main" id="{90F0737C-2CCB-CC46-80A7-A1955E3D5F74}"/>
                </a:ext>
              </a:extLst>
            </p:cNvPr>
            <p:cNvSpPr/>
            <p:nvPr/>
          </p:nvSpPr>
          <p:spPr bwMode="gray">
            <a:xfrm>
              <a:off x="12420545" y="1270313"/>
              <a:ext cx="284385" cy="284385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3" name="Rectangle 82">
              <a:extLst>
                <a:ext uri="{FF2B5EF4-FFF2-40B4-BE49-F238E27FC236}">
                  <a16:creationId xmlns:a16="http://schemas.microsoft.com/office/drawing/2014/main" id="{605537FD-13BE-4542-AA4E-6855CC5ED3D8}"/>
                </a:ext>
              </a:extLst>
            </p:cNvPr>
            <p:cNvSpPr/>
            <p:nvPr/>
          </p:nvSpPr>
          <p:spPr bwMode="gray">
            <a:xfrm>
              <a:off x="12422983" y="4081065"/>
              <a:ext cx="284385" cy="284385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4" name="Freeform 14">
              <a:extLst>
                <a:ext uri="{FF2B5EF4-FFF2-40B4-BE49-F238E27FC236}">
                  <a16:creationId xmlns:a16="http://schemas.microsoft.com/office/drawing/2014/main" id="{B028FBC5-D788-CD48-B107-E7FDB802115B}"/>
                </a:ext>
              </a:extLst>
            </p:cNvPr>
            <p:cNvSpPr>
              <a:spLocks/>
            </p:cNvSpPr>
            <p:nvPr/>
          </p:nvSpPr>
          <p:spPr bwMode="auto">
            <a:xfrm>
              <a:off x="12421466" y="4414180"/>
              <a:ext cx="283464" cy="279400"/>
            </a:xfrm>
            <a:custGeom>
              <a:avLst/>
              <a:gdLst>
                <a:gd name="T0" fmla="*/ 0 w 187"/>
                <a:gd name="T1" fmla="*/ 0 h 176"/>
                <a:gd name="T2" fmla="*/ 187 w 187"/>
                <a:gd name="T3" fmla="*/ 0 h 176"/>
                <a:gd name="T4" fmla="*/ 187 w 187"/>
                <a:gd name="T5" fmla="*/ 176 h 176"/>
                <a:gd name="T6" fmla="*/ 0 w 187"/>
                <a:gd name="T7" fmla="*/ 176 h 176"/>
                <a:gd name="T8" fmla="*/ 0 w 187"/>
                <a:gd name="T9" fmla="*/ 0 h 176"/>
                <a:gd name="T10" fmla="*/ 0 w 187"/>
                <a:gd name="T11" fmla="*/ 0 h 1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87" h="176">
                  <a:moveTo>
                    <a:pt x="0" y="0"/>
                  </a:moveTo>
                  <a:lnTo>
                    <a:pt x="187" y="0"/>
                  </a:lnTo>
                  <a:lnTo>
                    <a:pt x="187" y="176"/>
                  </a:lnTo>
                  <a:lnTo>
                    <a:pt x="0" y="17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606B71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5" name="Freeform 15">
              <a:extLst>
                <a:ext uri="{FF2B5EF4-FFF2-40B4-BE49-F238E27FC236}">
                  <a16:creationId xmlns:a16="http://schemas.microsoft.com/office/drawing/2014/main" id="{88260287-C4CA-A341-A515-A095C639222E}"/>
                </a:ext>
              </a:extLst>
            </p:cNvPr>
            <p:cNvSpPr>
              <a:spLocks/>
            </p:cNvSpPr>
            <p:nvPr/>
          </p:nvSpPr>
          <p:spPr bwMode="auto">
            <a:xfrm>
              <a:off x="12421466" y="4737540"/>
              <a:ext cx="283464" cy="287338"/>
            </a:xfrm>
            <a:custGeom>
              <a:avLst/>
              <a:gdLst>
                <a:gd name="T0" fmla="*/ 0 w 187"/>
                <a:gd name="T1" fmla="*/ 0 h 181"/>
                <a:gd name="T2" fmla="*/ 187 w 187"/>
                <a:gd name="T3" fmla="*/ 0 h 181"/>
                <a:gd name="T4" fmla="*/ 187 w 187"/>
                <a:gd name="T5" fmla="*/ 181 h 181"/>
                <a:gd name="T6" fmla="*/ 0 w 187"/>
                <a:gd name="T7" fmla="*/ 181 h 181"/>
                <a:gd name="T8" fmla="*/ 0 w 187"/>
                <a:gd name="T9" fmla="*/ 0 h 181"/>
                <a:gd name="T10" fmla="*/ 0 w 187"/>
                <a:gd name="T11" fmla="*/ 0 h 1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87" h="181">
                  <a:moveTo>
                    <a:pt x="0" y="0"/>
                  </a:moveTo>
                  <a:lnTo>
                    <a:pt x="187" y="0"/>
                  </a:lnTo>
                  <a:lnTo>
                    <a:pt x="187" y="181"/>
                  </a:lnTo>
                  <a:lnTo>
                    <a:pt x="0" y="181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59CA0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6" name="Freeform 16">
              <a:extLst>
                <a:ext uri="{FF2B5EF4-FFF2-40B4-BE49-F238E27FC236}">
                  <a16:creationId xmlns:a16="http://schemas.microsoft.com/office/drawing/2014/main" id="{7E23774D-C841-CC47-B07D-6C8F1B5B21A8}"/>
                </a:ext>
              </a:extLst>
            </p:cNvPr>
            <p:cNvSpPr>
              <a:spLocks/>
            </p:cNvSpPr>
            <p:nvPr/>
          </p:nvSpPr>
          <p:spPr bwMode="auto">
            <a:xfrm>
              <a:off x="12421466" y="5071139"/>
              <a:ext cx="283464" cy="279400"/>
            </a:xfrm>
            <a:custGeom>
              <a:avLst/>
              <a:gdLst>
                <a:gd name="T0" fmla="*/ 0 w 187"/>
                <a:gd name="T1" fmla="*/ 0 h 176"/>
                <a:gd name="T2" fmla="*/ 187 w 187"/>
                <a:gd name="T3" fmla="*/ 0 h 176"/>
                <a:gd name="T4" fmla="*/ 187 w 187"/>
                <a:gd name="T5" fmla="*/ 176 h 176"/>
                <a:gd name="T6" fmla="*/ 0 w 187"/>
                <a:gd name="T7" fmla="*/ 176 h 176"/>
                <a:gd name="T8" fmla="*/ 0 w 187"/>
                <a:gd name="T9" fmla="*/ 0 h 176"/>
                <a:gd name="T10" fmla="*/ 0 w 187"/>
                <a:gd name="T11" fmla="*/ 0 h 1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87" h="176">
                  <a:moveTo>
                    <a:pt x="0" y="0"/>
                  </a:moveTo>
                  <a:lnTo>
                    <a:pt x="187" y="0"/>
                  </a:lnTo>
                  <a:lnTo>
                    <a:pt x="187" y="176"/>
                  </a:lnTo>
                  <a:lnTo>
                    <a:pt x="0" y="17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ACED0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7" name="Freeform 17">
              <a:extLst>
                <a:ext uri="{FF2B5EF4-FFF2-40B4-BE49-F238E27FC236}">
                  <a16:creationId xmlns:a16="http://schemas.microsoft.com/office/drawing/2014/main" id="{DD9CEAD1-BA14-774A-8868-6D8E32ECDA6B}"/>
                </a:ext>
              </a:extLst>
            </p:cNvPr>
            <p:cNvSpPr>
              <a:spLocks/>
            </p:cNvSpPr>
            <p:nvPr/>
          </p:nvSpPr>
          <p:spPr bwMode="auto">
            <a:xfrm>
              <a:off x="12421466" y="5393846"/>
              <a:ext cx="283464" cy="287338"/>
            </a:xfrm>
            <a:custGeom>
              <a:avLst/>
              <a:gdLst>
                <a:gd name="T0" fmla="*/ 0 w 187"/>
                <a:gd name="T1" fmla="*/ 0 h 181"/>
                <a:gd name="T2" fmla="*/ 187 w 187"/>
                <a:gd name="T3" fmla="*/ 0 h 181"/>
                <a:gd name="T4" fmla="*/ 187 w 187"/>
                <a:gd name="T5" fmla="*/ 181 h 181"/>
                <a:gd name="T6" fmla="*/ 0 w 187"/>
                <a:gd name="T7" fmla="*/ 181 h 181"/>
                <a:gd name="T8" fmla="*/ 0 w 187"/>
                <a:gd name="T9" fmla="*/ 0 h 181"/>
                <a:gd name="T10" fmla="*/ 0 w 187"/>
                <a:gd name="T11" fmla="*/ 0 h 1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87" h="181">
                  <a:moveTo>
                    <a:pt x="0" y="0"/>
                  </a:moveTo>
                  <a:lnTo>
                    <a:pt x="187" y="0"/>
                  </a:lnTo>
                  <a:lnTo>
                    <a:pt x="187" y="181"/>
                  </a:lnTo>
                  <a:lnTo>
                    <a:pt x="0" y="181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4F5F5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8" name="Rectangle 87">
              <a:extLst>
                <a:ext uri="{FF2B5EF4-FFF2-40B4-BE49-F238E27FC236}">
                  <a16:creationId xmlns:a16="http://schemas.microsoft.com/office/drawing/2014/main" id="{A7ED8F03-204B-EB40-8CF9-8585ACEE1A2D}"/>
                </a:ext>
              </a:extLst>
            </p:cNvPr>
            <p:cNvSpPr/>
            <p:nvPr/>
          </p:nvSpPr>
          <p:spPr bwMode="gray">
            <a:xfrm>
              <a:off x="12420545" y="3478023"/>
              <a:ext cx="284385" cy="284385"/>
            </a:xfrm>
            <a:prstGeom prst="rect">
              <a:avLst/>
            </a:prstGeom>
            <a:solidFill>
              <a:srgbClr val="83006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623480256"/>
      </p:ext>
    </p:extLst>
  </p:cSld>
  <p:clrMapOvr>
    <a:masterClrMapping/>
  </p:clrMapOvr>
  <p:hf hd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Subhead_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Placeholder 8"/>
          <p:cNvSpPr>
            <a:spLocks noGrp="1"/>
          </p:cNvSpPr>
          <p:nvPr>
            <p:ph type="body" sz="quarter" idx="16" hasCustomPrompt="1"/>
          </p:nvPr>
        </p:nvSpPr>
        <p:spPr>
          <a:xfrm>
            <a:off x="384694" y="1081826"/>
            <a:ext cx="11338560" cy="402336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2000" i="1" baseline="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dirty="0"/>
              <a:t>Subheads are 20pt Arial Italic sentence case</a:t>
            </a:r>
          </a:p>
        </p:txBody>
      </p:sp>
      <p:sp>
        <p:nvSpPr>
          <p:cNvPr id="13" name="Title 1"/>
          <p:cNvSpPr>
            <a:spLocks noGrp="1"/>
          </p:cNvSpPr>
          <p:nvPr>
            <p:ph type="title" hasCustomPrompt="1"/>
          </p:nvPr>
        </p:nvSpPr>
        <p:spPr>
          <a:xfrm>
            <a:off x="384694" y="294468"/>
            <a:ext cx="11338560" cy="768263"/>
          </a:xfrm>
          <a:prstGeom prst="rect">
            <a:avLst/>
          </a:prstGeom>
        </p:spPr>
        <p:txBody>
          <a:bodyPr anchor="b" anchorCtr="0"/>
          <a:lstStyle>
            <a:lvl1pPr>
              <a:defRPr sz="2800" b="1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Headlines Are 28pt Arial Bold Title Case</a:t>
            </a:r>
          </a:p>
        </p:txBody>
      </p:sp>
      <p:sp>
        <p:nvSpPr>
          <p:cNvPr id="9" name="Footer Placeholder 6"/>
          <p:cNvSpPr>
            <a:spLocks noGrp="1"/>
          </p:cNvSpPr>
          <p:nvPr>
            <p:ph type="ftr" sz="quarter" idx="10"/>
          </p:nvPr>
        </p:nvSpPr>
        <p:spPr>
          <a:xfrm>
            <a:off x="384693" y="6387858"/>
            <a:ext cx="9116145" cy="338087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5" name="Rectangle 58"/>
          <p:cNvSpPr>
            <a:spLocks noChangeArrowheads="1"/>
          </p:cNvSpPr>
          <p:nvPr/>
        </p:nvSpPr>
        <p:spPr bwMode="gray">
          <a:xfrm>
            <a:off x="11615748" y="6420040"/>
            <a:ext cx="576252" cy="177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latin typeface="Arial" charset="0"/>
            </a:endParaRPr>
          </a:p>
        </p:txBody>
      </p:sp>
      <p:sp>
        <p:nvSpPr>
          <p:cNvPr id="16" name="Slide Number Placeholder 5"/>
          <p:cNvSpPr txBox="1">
            <a:spLocks/>
          </p:cNvSpPr>
          <p:nvPr/>
        </p:nvSpPr>
        <p:spPr bwMode="white">
          <a:xfrm>
            <a:off x="11615748" y="6420040"/>
            <a:ext cx="401164" cy="177800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en-US"/>
            </a:defPPr>
            <a:lvl1pPr marL="0" algn="r" defTabSz="914400" rtl="0" eaLnBrk="1" latinLnBrk="0" hangingPunct="1">
              <a:defRPr sz="11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C5C7A9E-C6A9-4A9D-A8BC-E29E91AD59EE}" type="slidenum">
              <a:rPr lang="en-US" sz="900" smtClean="0">
                <a:solidFill>
                  <a:schemeClr val="bg1"/>
                </a:solidFill>
              </a:rPr>
              <a:t>‹Nr.›</a:t>
            </a:fld>
            <a:endParaRPr lang="en-US" sz="900" dirty="0">
              <a:solidFill>
                <a:schemeClr val="bg1"/>
              </a:solidFill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37F91DD1-4915-5C43-9879-6C89488660A3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00462" y="6398999"/>
            <a:ext cx="1390142" cy="2410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5054249"/>
      </p:ext>
    </p:extLst>
  </p:cSld>
  <p:clrMapOvr>
    <a:masterClrMapping/>
  </p:clrMapOvr>
  <p:hf hd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ogo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ooter Placeholder 6"/>
          <p:cNvSpPr>
            <a:spLocks noGrp="1"/>
          </p:cNvSpPr>
          <p:nvPr>
            <p:ph type="ftr" sz="quarter" idx="10"/>
          </p:nvPr>
        </p:nvSpPr>
        <p:spPr>
          <a:xfrm>
            <a:off x="384693" y="6387858"/>
            <a:ext cx="9116145" cy="338087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1" name="Rectangle 58"/>
          <p:cNvSpPr>
            <a:spLocks noChangeArrowheads="1"/>
          </p:cNvSpPr>
          <p:nvPr/>
        </p:nvSpPr>
        <p:spPr bwMode="gray">
          <a:xfrm>
            <a:off x="11615748" y="6420040"/>
            <a:ext cx="576252" cy="177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latin typeface="Arial" charset="0"/>
            </a:endParaRPr>
          </a:p>
        </p:txBody>
      </p:sp>
      <p:sp>
        <p:nvSpPr>
          <p:cNvPr id="12" name="Slide Number Placeholder 5"/>
          <p:cNvSpPr txBox="1">
            <a:spLocks/>
          </p:cNvSpPr>
          <p:nvPr/>
        </p:nvSpPr>
        <p:spPr bwMode="white">
          <a:xfrm>
            <a:off x="11615748" y="6420040"/>
            <a:ext cx="401164" cy="177800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en-US"/>
            </a:defPPr>
            <a:lvl1pPr marL="0" algn="r" defTabSz="914400" rtl="0" eaLnBrk="1" latinLnBrk="0" hangingPunct="1">
              <a:defRPr sz="11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C5C7A9E-C6A9-4A9D-A8BC-E29E91AD59EE}" type="slidenum">
              <a:rPr lang="en-US" sz="900" smtClean="0">
                <a:solidFill>
                  <a:schemeClr val="bg1"/>
                </a:solidFill>
              </a:rPr>
              <a:t>‹Nr.›</a:t>
            </a:fld>
            <a:endParaRPr lang="en-US" sz="900" dirty="0">
              <a:solidFill>
                <a:schemeClr val="bg1"/>
              </a:solidFill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1854BC0-E4BA-D74C-B014-322DBEDAB352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00462" y="6398999"/>
            <a:ext cx="1390142" cy="2410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8678466"/>
      </p:ext>
    </p:extLst>
  </p:cSld>
  <p:clrMapOvr>
    <a:masterClrMapping/>
  </p:clrMapOvr>
  <p:hf hd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84694" y="6387858"/>
            <a:ext cx="9119524" cy="338087"/>
          </a:xfrm>
        </p:spPr>
        <p:txBody>
          <a:bodyPr/>
          <a:lstStyle/>
          <a:p>
            <a:endParaRPr lang="en-US"/>
          </a:p>
        </p:txBody>
      </p:sp>
      <p:sp>
        <p:nvSpPr>
          <p:cNvPr id="8" name="Slide Number Placeholder 5"/>
          <p:cNvSpPr txBox="1">
            <a:spLocks/>
          </p:cNvSpPr>
          <p:nvPr/>
        </p:nvSpPr>
        <p:spPr>
          <a:xfrm>
            <a:off x="11615748" y="6419366"/>
            <a:ext cx="401164" cy="177800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en-US"/>
            </a:defPPr>
            <a:lvl1pPr marL="0" algn="r" defTabSz="914400" rtl="0" eaLnBrk="1" latinLnBrk="0" hangingPunct="1">
              <a:defRPr sz="11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C5C7A9E-C6A9-4A9D-A8BC-E29E91AD59EE}" type="slidenum">
              <a:rPr lang="en-US" sz="900" smtClean="0">
                <a:solidFill>
                  <a:schemeClr val="tx1"/>
                </a:solidFill>
              </a:rPr>
              <a:t>‹Nr.›</a:t>
            </a:fld>
            <a:endParaRPr lang="en-US" sz="900" dirty="0">
              <a:solidFill>
                <a:schemeClr val="tx1"/>
              </a:solidFill>
            </a:endParaRPr>
          </a:p>
        </p:txBody>
      </p:sp>
      <p:grpSp>
        <p:nvGrpSpPr>
          <p:cNvPr id="79" name="Group 78">
            <a:extLst>
              <a:ext uri="{FF2B5EF4-FFF2-40B4-BE49-F238E27FC236}">
                <a16:creationId xmlns:a16="http://schemas.microsoft.com/office/drawing/2014/main" id="{450A504E-2C88-A045-A3EA-6C9232CF9318}"/>
              </a:ext>
            </a:extLst>
          </p:cNvPr>
          <p:cNvGrpSpPr/>
          <p:nvPr/>
        </p:nvGrpSpPr>
        <p:grpSpPr>
          <a:xfrm>
            <a:off x="12420545" y="0"/>
            <a:ext cx="286823" cy="5681184"/>
            <a:chOff x="12420545" y="0"/>
            <a:chExt cx="286823" cy="5681184"/>
          </a:xfrm>
        </p:grpSpPr>
        <p:sp>
          <p:nvSpPr>
            <p:cNvPr id="80" name="Rectangle 79">
              <a:extLst>
                <a:ext uri="{FF2B5EF4-FFF2-40B4-BE49-F238E27FC236}">
                  <a16:creationId xmlns:a16="http://schemas.microsoft.com/office/drawing/2014/main" id="{87E191E2-1B89-3C4B-BCED-4DCCC8155747}"/>
                </a:ext>
              </a:extLst>
            </p:cNvPr>
            <p:cNvSpPr/>
            <p:nvPr/>
          </p:nvSpPr>
          <p:spPr bwMode="gray">
            <a:xfrm>
              <a:off x="12420545" y="3146922"/>
              <a:ext cx="284385" cy="284385"/>
            </a:xfrm>
            <a:prstGeom prst="rect">
              <a:avLst/>
            </a:prstGeom>
            <a:solidFill>
              <a:srgbClr val="DA291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1" name="Rectangle 80">
              <a:extLst>
                <a:ext uri="{FF2B5EF4-FFF2-40B4-BE49-F238E27FC236}">
                  <a16:creationId xmlns:a16="http://schemas.microsoft.com/office/drawing/2014/main" id="{B47F097F-755C-FA4A-A9BD-3E61934830D1}"/>
                </a:ext>
              </a:extLst>
            </p:cNvPr>
            <p:cNvSpPr/>
            <p:nvPr/>
          </p:nvSpPr>
          <p:spPr bwMode="gray">
            <a:xfrm>
              <a:off x="12420545" y="2207810"/>
              <a:ext cx="284385" cy="284385"/>
            </a:xfrm>
            <a:prstGeom prst="rect">
              <a:avLst/>
            </a:prstGeom>
            <a:solidFill>
              <a:srgbClr val="FE8A1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2" name="Rectangle 81">
              <a:extLst>
                <a:ext uri="{FF2B5EF4-FFF2-40B4-BE49-F238E27FC236}">
                  <a16:creationId xmlns:a16="http://schemas.microsoft.com/office/drawing/2014/main" id="{AC33810B-DCBE-2546-BD2E-2AD1FD424E36}"/>
                </a:ext>
              </a:extLst>
            </p:cNvPr>
            <p:cNvSpPr/>
            <p:nvPr/>
          </p:nvSpPr>
          <p:spPr bwMode="gray">
            <a:xfrm>
              <a:off x="12420545" y="2542393"/>
              <a:ext cx="284385" cy="284385"/>
            </a:xfrm>
            <a:prstGeom prst="rect">
              <a:avLst/>
            </a:prstGeom>
            <a:solidFill>
              <a:srgbClr val="F0B32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3" name="Rectangle 82">
              <a:extLst>
                <a:ext uri="{FF2B5EF4-FFF2-40B4-BE49-F238E27FC236}">
                  <a16:creationId xmlns:a16="http://schemas.microsoft.com/office/drawing/2014/main" id="{6359CE2D-F7DE-C14A-AA5A-0E3EC301019C}"/>
                </a:ext>
              </a:extLst>
            </p:cNvPr>
            <p:cNvSpPr/>
            <p:nvPr/>
          </p:nvSpPr>
          <p:spPr bwMode="gray">
            <a:xfrm>
              <a:off x="12420545" y="0"/>
              <a:ext cx="284385" cy="284385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4" name="Rectangle 83">
              <a:extLst>
                <a:ext uri="{FF2B5EF4-FFF2-40B4-BE49-F238E27FC236}">
                  <a16:creationId xmlns:a16="http://schemas.microsoft.com/office/drawing/2014/main" id="{45E2D9AE-7848-AC4D-AB22-CD08A9DB74EF}"/>
                </a:ext>
              </a:extLst>
            </p:cNvPr>
            <p:cNvSpPr/>
            <p:nvPr/>
          </p:nvSpPr>
          <p:spPr bwMode="gray">
            <a:xfrm>
              <a:off x="12420545" y="333901"/>
              <a:ext cx="284385" cy="284385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5" name="Rectangle 84">
              <a:extLst>
                <a:ext uri="{FF2B5EF4-FFF2-40B4-BE49-F238E27FC236}">
                  <a16:creationId xmlns:a16="http://schemas.microsoft.com/office/drawing/2014/main" id="{F828DBFC-3AB5-B940-A4DE-50987E81062A}"/>
                </a:ext>
              </a:extLst>
            </p:cNvPr>
            <p:cNvSpPr/>
            <p:nvPr/>
          </p:nvSpPr>
          <p:spPr bwMode="gray">
            <a:xfrm>
              <a:off x="12420545" y="1603218"/>
              <a:ext cx="284385" cy="284385"/>
            </a:xfrm>
            <a:prstGeom prst="rect">
              <a:avLst/>
            </a:prstGeom>
            <a:solidFill>
              <a:srgbClr val="00BFB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6" name="Rectangle 85">
              <a:extLst>
                <a:ext uri="{FF2B5EF4-FFF2-40B4-BE49-F238E27FC236}">
                  <a16:creationId xmlns:a16="http://schemas.microsoft.com/office/drawing/2014/main" id="{4EE0E2EF-DADD-7443-B5DC-9A16EC54F6D4}"/>
                </a:ext>
              </a:extLst>
            </p:cNvPr>
            <p:cNvSpPr/>
            <p:nvPr/>
          </p:nvSpPr>
          <p:spPr bwMode="gray">
            <a:xfrm>
              <a:off x="12420545" y="937409"/>
              <a:ext cx="284385" cy="284385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7" name="Rectangle 86">
              <a:extLst>
                <a:ext uri="{FF2B5EF4-FFF2-40B4-BE49-F238E27FC236}">
                  <a16:creationId xmlns:a16="http://schemas.microsoft.com/office/drawing/2014/main" id="{C1E91F0B-B6F8-7C4C-9873-87D38C195024}"/>
                </a:ext>
              </a:extLst>
            </p:cNvPr>
            <p:cNvSpPr/>
            <p:nvPr/>
          </p:nvSpPr>
          <p:spPr bwMode="gray">
            <a:xfrm>
              <a:off x="12420545" y="1270313"/>
              <a:ext cx="284385" cy="284385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8" name="Rectangle 87">
              <a:extLst>
                <a:ext uri="{FF2B5EF4-FFF2-40B4-BE49-F238E27FC236}">
                  <a16:creationId xmlns:a16="http://schemas.microsoft.com/office/drawing/2014/main" id="{8D319761-B8C8-D94B-9D13-A63FD84B8A7D}"/>
                </a:ext>
              </a:extLst>
            </p:cNvPr>
            <p:cNvSpPr/>
            <p:nvPr/>
          </p:nvSpPr>
          <p:spPr bwMode="gray">
            <a:xfrm>
              <a:off x="12422983" y="4081065"/>
              <a:ext cx="284385" cy="284385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9" name="Freeform 14">
              <a:extLst>
                <a:ext uri="{FF2B5EF4-FFF2-40B4-BE49-F238E27FC236}">
                  <a16:creationId xmlns:a16="http://schemas.microsoft.com/office/drawing/2014/main" id="{21852CA1-8834-DB43-950A-6725B4E871B8}"/>
                </a:ext>
              </a:extLst>
            </p:cNvPr>
            <p:cNvSpPr>
              <a:spLocks/>
            </p:cNvSpPr>
            <p:nvPr/>
          </p:nvSpPr>
          <p:spPr bwMode="auto">
            <a:xfrm>
              <a:off x="12421466" y="4414180"/>
              <a:ext cx="283464" cy="279400"/>
            </a:xfrm>
            <a:custGeom>
              <a:avLst/>
              <a:gdLst>
                <a:gd name="T0" fmla="*/ 0 w 187"/>
                <a:gd name="T1" fmla="*/ 0 h 176"/>
                <a:gd name="T2" fmla="*/ 187 w 187"/>
                <a:gd name="T3" fmla="*/ 0 h 176"/>
                <a:gd name="T4" fmla="*/ 187 w 187"/>
                <a:gd name="T5" fmla="*/ 176 h 176"/>
                <a:gd name="T6" fmla="*/ 0 w 187"/>
                <a:gd name="T7" fmla="*/ 176 h 176"/>
                <a:gd name="T8" fmla="*/ 0 w 187"/>
                <a:gd name="T9" fmla="*/ 0 h 176"/>
                <a:gd name="T10" fmla="*/ 0 w 187"/>
                <a:gd name="T11" fmla="*/ 0 h 1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87" h="176">
                  <a:moveTo>
                    <a:pt x="0" y="0"/>
                  </a:moveTo>
                  <a:lnTo>
                    <a:pt x="187" y="0"/>
                  </a:lnTo>
                  <a:lnTo>
                    <a:pt x="187" y="176"/>
                  </a:lnTo>
                  <a:lnTo>
                    <a:pt x="0" y="17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606B71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0" name="Freeform 15">
              <a:extLst>
                <a:ext uri="{FF2B5EF4-FFF2-40B4-BE49-F238E27FC236}">
                  <a16:creationId xmlns:a16="http://schemas.microsoft.com/office/drawing/2014/main" id="{FDB7D228-6048-5A47-8162-FB8734B739EA}"/>
                </a:ext>
              </a:extLst>
            </p:cNvPr>
            <p:cNvSpPr>
              <a:spLocks/>
            </p:cNvSpPr>
            <p:nvPr/>
          </p:nvSpPr>
          <p:spPr bwMode="auto">
            <a:xfrm>
              <a:off x="12421466" y="4737540"/>
              <a:ext cx="283464" cy="287338"/>
            </a:xfrm>
            <a:custGeom>
              <a:avLst/>
              <a:gdLst>
                <a:gd name="T0" fmla="*/ 0 w 187"/>
                <a:gd name="T1" fmla="*/ 0 h 181"/>
                <a:gd name="T2" fmla="*/ 187 w 187"/>
                <a:gd name="T3" fmla="*/ 0 h 181"/>
                <a:gd name="T4" fmla="*/ 187 w 187"/>
                <a:gd name="T5" fmla="*/ 181 h 181"/>
                <a:gd name="T6" fmla="*/ 0 w 187"/>
                <a:gd name="T7" fmla="*/ 181 h 181"/>
                <a:gd name="T8" fmla="*/ 0 w 187"/>
                <a:gd name="T9" fmla="*/ 0 h 181"/>
                <a:gd name="T10" fmla="*/ 0 w 187"/>
                <a:gd name="T11" fmla="*/ 0 h 1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87" h="181">
                  <a:moveTo>
                    <a:pt x="0" y="0"/>
                  </a:moveTo>
                  <a:lnTo>
                    <a:pt x="187" y="0"/>
                  </a:lnTo>
                  <a:lnTo>
                    <a:pt x="187" y="181"/>
                  </a:lnTo>
                  <a:lnTo>
                    <a:pt x="0" y="181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59CA0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1" name="Freeform 16">
              <a:extLst>
                <a:ext uri="{FF2B5EF4-FFF2-40B4-BE49-F238E27FC236}">
                  <a16:creationId xmlns:a16="http://schemas.microsoft.com/office/drawing/2014/main" id="{75489A89-BCCE-C142-B92F-03A05AD04382}"/>
                </a:ext>
              </a:extLst>
            </p:cNvPr>
            <p:cNvSpPr>
              <a:spLocks/>
            </p:cNvSpPr>
            <p:nvPr/>
          </p:nvSpPr>
          <p:spPr bwMode="auto">
            <a:xfrm>
              <a:off x="12421466" y="5071139"/>
              <a:ext cx="283464" cy="279400"/>
            </a:xfrm>
            <a:custGeom>
              <a:avLst/>
              <a:gdLst>
                <a:gd name="T0" fmla="*/ 0 w 187"/>
                <a:gd name="T1" fmla="*/ 0 h 176"/>
                <a:gd name="T2" fmla="*/ 187 w 187"/>
                <a:gd name="T3" fmla="*/ 0 h 176"/>
                <a:gd name="T4" fmla="*/ 187 w 187"/>
                <a:gd name="T5" fmla="*/ 176 h 176"/>
                <a:gd name="T6" fmla="*/ 0 w 187"/>
                <a:gd name="T7" fmla="*/ 176 h 176"/>
                <a:gd name="T8" fmla="*/ 0 w 187"/>
                <a:gd name="T9" fmla="*/ 0 h 176"/>
                <a:gd name="T10" fmla="*/ 0 w 187"/>
                <a:gd name="T11" fmla="*/ 0 h 1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87" h="176">
                  <a:moveTo>
                    <a:pt x="0" y="0"/>
                  </a:moveTo>
                  <a:lnTo>
                    <a:pt x="187" y="0"/>
                  </a:lnTo>
                  <a:lnTo>
                    <a:pt x="187" y="176"/>
                  </a:lnTo>
                  <a:lnTo>
                    <a:pt x="0" y="17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ACED0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2" name="Freeform 17">
              <a:extLst>
                <a:ext uri="{FF2B5EF4-FFF2-40B4-BE49-F238E27FC236}">
                  <a16:creationId xmlns:a16="http://schemas.microsoft.com/office/drawing/2014/main" id="{E6926AE7-9D4E-AD4E-92B2-476D0906C067}"/>
                </a:ext>
              </a:extLst>
            </p:cNvPr>
            <p:cNvSpPr>
              <a:spLocks/>
            </p:cNvSpPr>
            <p:nvPr/>
          </p:nvSpPr>
          <p:spPr bwMode="auto">
            <a:xfrm>
              <a:off x="12421466" y="5393846"/>
              <a:ext cx="283464" cy="287338"/>
            </a:xfrm>
            <a:custGeom>
              <a:avLst/>
              <a:gdLst>
                <a:gd name="T0" fmla="*/ 0 w 187"/>
                <a:gd name="T1" fmla="*/ 0 h 181"/>
                <a:gd name="T2" fmla="*/ 187 w 187"/>
                <a:gd name="T3" fmla="*/ 0 h 181"/>
                <a:gd name="T4" fmla="*/ 187 w 187"/>
                <a:gd name="T5" fmla="*/ 181 h 181"/>
                <a:gd name="T6" fmla="*/ 0 w 187"/>
                <a:gd name="T7" fmla="*/ 181 h 181"/>
                <a:gd name="T8" fmla="*/ 0 w 187"/>
                <a:gd name="T9" fmla="*/ 0 h 181"/>
                <a:gd name="T10" fmla="*/ 0 w 187"/>
                <a:gd name="T11" fmla="*/ 0 h 1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87" h="181">
                  <a:moveTo>
                    <a:pt x="0" y="0"/>
                  </a:moveTo>
                  <a:lnTo>
                    <a:pt x="187" y="0"/>
                  </a:lnTo>
                  <a:lnTo>
                    <a:pt x="187" y="181"/>
                  </a:lnTo>
                  <a:lnTo>
                    <a:pt x="0" y="181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4F5F5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3" name="Rectangle 92">
              <a:extLst>
                <a:ext uri="{FF2B5EF4-FFF2-40B4-BE49-F238E27FC236}">
                  <a16:creationId xmlns:a16="http://schemas.microsoft.com/office/drawing/2014/main" id="{696A447D-B5AA-5A45-AA2B-89A76F26DF0F}"/>
                </a:ext>
              </a:extLst>
            </p:cNvPr>
            <p:cNvSpPr/>
            <p:nvPr/>
          </p:nvSpPr>
          <p:spPr bwMode="gray">
            <a:xfrm>
              <a:off x="12420545" y="3478023"/>
              <a:ext cx="284385" cy="284385"/>
            </a:xfrm>
            <a:prstGeom prst="rect">
              <a:avLst/>
            </a:prstGeom>
            <a:solidFill>
              <a:srgbClr val="83006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99141170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able of 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Rectangle 60"/>
          <p:cNvSpPr>
            <a:spLocks noChangeArrowheads="1"/>
          </p:cNvSpPr>
          <p:nvPr/>
        </p:nvSpPr>
        <p:spPr bwMode="gray">
          <a:xfrm>
            <a:off x="582283" y="-1"/>
            <a:ext cx="3078445" cy="6858001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4" name="Text Placeholder 163"/>
          <p:cNvSpPr>
            <a:spLocks noGrp="1"/>
          </p:cNvSpPr>
          <p:nvPr>
            <p:ph type="body" sz="quarter" idx="11" hasCustomPrompt="1"/>
          </p:nvPr>
        </p:nvSpPr>
        <p:spPr>
          <a:xfrm>
            <a:off x="4236980" y="835016"/>
            <a:ext cx="7090641" cy="4999475"/>
          </a:xfrm>
          <a:prstGeom prst="rect">
            <a:avLst/>
          </a:prstGeom>
        </p:spPr>
        <p:txBody>
          <a:bodyPr anchor="ctr"/>
          <a:lstStyle>
            <a:lvl1pPr marL="228600" indent="-228600">
              <a:lnSpc>
                <a:spcPct val="100000"/>
              </a:lnSpc>
              <a:spcBef>
                <a:spcPts val="2000"/>
              </a:spcBef>
              <a:buClr>
                <a:schemeClr val="accent1"/>
              </a:buClr>
              <a:buFont typeface="Arial" panose="020B0604020202020204" pitchFamily="34" charset="0"/>
              <a:buChar char="+"/>
              <a:defRPr sz="1800" baseline="0"/>
            </a:lvl1pPr>
            <a:lvl2pPr marL="400050" indent="-171450">
              <a:buClr>
                <a:schemeClr val="accent1"/>
              </a:buCl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dirty="0"/>
              <a:t>Arial 18pt TOC</a:t>
            </a:r>
          </a:p>
        </p:txBody>
      </p:sp>
      <p:sp>
        <p:nvSpPr>
          <p:cNvPr id="26" name="Rectangle 58"/>
          <p:cNvSpPr>
            <a:spLocks noChangeArrowheads="1"/>
          </p:cNvSpPr>
          <p:nvPr/>
        </p:nvSpPr>
        <p:spPr bwMode="gray">
          <a:xfrm>
            <a:off x="3660728" y="6420040"/>
            <a:ext cx="6116253" cy="1778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latin typeface="Arial" charset="0"/>
            </a:endParaRPr>
          </a:p>
        </p:txBody>
      </p:sp>
      <p:sp>
        <p:nvSpPr>
          <p:cNvPr id="27" name="Rectangle 58"/>
          <p:cNvSpPr>
            <a:spLocks noChangeArrowheads="1"/>
          </p:cNvSpPr>
          <p:nvPr/>
        </p:nvSpPr>
        <p:spPr bwMode="white">
          <a:xfrm>
            <a:off x="582284" y="6420040"/>
            <a:ext cx="3078444" cy="177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latin typeface="Arial" charset="0"/>
            </a:endParaRPr>
          </a:p>
        </p:txBody>
      </p:sp>
      <p:sp>
        <p:nvSpPr>
          <p:cNvPr id="28" name="Rectangle 58"/>
          <p:cNvSpPr>
            <a:spLocks noChangeArrowheads="1"/>
          </p:cNvSpPr>
          <p:nvPr/>
        </p:nvSpPr>
        <p:spPr bwMode="gray">
          <a:xfrm>
            <a:off x="6033" y="6420040"/>
            <a:ext cx="576252" cy="1778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latin typeface="Arial" charset="0"/>
            </a:endParaRPr>
          </a:p>
        </p:txBody>
      </p:sp>
      <p:sp>
        <p:nvSpPr>
          <p:cNvPr id="13" name="Rectangle 58"/>
          <p:cNvSpPr>
            <a:spLocks noChangeArrowheads="1"/>
          </p:cNvSpPr>
          <p:nvPr/>
        </p:nvSpPr>
        <p:spPr bwMode="gray">
          <a:xfrm>
            <a:off x="11615748" y="6420040"/>
            <a:ext cx="576252" cy="1778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latin typeface="Arial" charset="0"/>
            </a:endParaRPr>
          </a:p>
        </p:txBody>
      </p:sp>
      <p:sp>
        <p:nvSpPr>
          <p:cNvPr id="14" name="Slide Number Placeholder 5"/>
          <p:cNvSpPr txBox="1">
            <a:spLocks/>
          </p:cNvSpPr>
          <p:nvPr/>
        </p:nvSpPr>
        <p:spPr bwMode="white">
          <a:xfrm>
            <a:off x="11615748" y="6420040"/>
            <a:ext cx="401164" cy="177800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en-US"/>
            </a:defPPr>
            <a:lvl1pPr marL="0" algn="r" defTabSz="914400" rtl="0" eaLnBrk="1" latinLnBrk="0" hangingPunct="1">
              <a:defRPr sz="11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C5C7A9E-C6A9-4A9D-A8BC-E29E91AD59EE}" type="slidenum">
              <a:rPr lang="en-US" sz="900" smtClean="0">
                <a:solidFill>
                  <a:schemeClr val="bg1"/>
                </a:solidFill>
              </a:rPr>
              <a:t>‹Nr.›</a:t>
            </a:fld>
            <a:endParaRPr lang="en-US" sz="900" dirty="0">
              <a:solidFill>
                <a:schemeClr val="bg1"/>
              </a:solidFill>
            </a:endParaRP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71AE29B5-9C5D-7E45-B437-586124346360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 bwMode="white">
          <a:xfrm>
            <a:off x="946623" y="835015"/>
            <a:ext cx="2309043" cy="4999476"/>
          </a:xfrm>
          <a:prstGeom prst="rect">
            <a:avLst/>
          </a:prstGeom>
        </p:spPr>
        <p:txBody>
          <a:bodyPr anchor="ctr"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="1">
                <a:solidFill>
                  <a:schemeClr val="bg1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Table of Contents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E73DB503-8D46-874B-A024-3D8B1973B6CF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00462" y="6398999"/>
            <a:ext cx="1390142" cy="2410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1790279"/>
      </p:ext>
    </p:extLst>
  </p:cSld>
  <p:clrMapOvr>
    <a:masterClrMapping/>
  </p:clrMapOvr>
  <p:hf hd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icture containing object&#10;&#10;Description automatically generated">
            <a:extLst>
              <a:ext uri="{FF2B5EF4-FFF2-40B4-BE49-F238E27FC236}">
                <a16:creationId xmlns:a16="http://schemas.microsoft.com/office/drawing/2014/main" id="{0880A70D-9927-D04B-8034-0A842F238A61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855428" y="452253"/>
            <a:ext cx="2299081" cy="622554"/>
          </a:xfrm>
          <a:prstGeom prst="rect">
            <a:avLst/>
          </a:prstGeom>
        </p:spPr>
      </p:pic>
      <p:sp>
        <p:nvSpPr>
          <p:cNvPr id="22" name="Rectangle 58"/>
          <p:cNvSpPr>
            <a:spLocks noChangeArrowheads="1"/>
          </p:cNvSpPr>
          <p:nvPr/>
        </p:nvSpPr>
        <p:spPr bwMode="gray">
          <a:xfrm rot="5400000">
            <a:off x="-2148815" y="3761537"/>
            <a:ext cx="6016625" cy="176301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latin typeface="Arial" charset="0"/>
            </a:endParaRPr>
          </a:p>
        </p:txBody>
      </p:sp>
      <p:sp>
        <p:nvSpPr>
          <p:cNvPr id="5" name="Rectangle 4"/>
          <p:cNvSpPr/>
          <p:nvPr/>
        </p:nvSpPr>
        <p:spPr bwMode="gray">
          <a:xfrm>
            <a:off x="0" y="1786580"/>
            <a:ext cx="8515386" cy="425989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l"/>
            <a:endParaRPr lang="en-US" sz="1600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 bwMode="white">
          <a:xfrm>
            <a:off x="1721276" y="2107576"/>
            <a:ext cx="6494469" cy="3616037"/>
          </a:xfrm>
          <a:prstGeom prst="rect">
            <a:avLst/>
          </a:prstGeom>
        </p:spPr>
        <p:txBody>
          <a:bodyPr anchor="ctr" anchorCtr="0"/>
          <a:lstStyle>
            <a:lvl1pPr>
              <a:defRPr sz="2800"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Dividers Are 28pt Arial Bold Title Case</a:t>
            </a:r>
          </a:p>
        </p:txBody>
      </p:sp>
      <p:sp>
        <p:nvSpPr>
          <p:cNvPr id="16" name="Rectangle 58"/>
          <p:cNvSpPr>
            <a:spLocks noChangeArrowheads="1"/>
          </p:cNvSpPr>
          <p:nvPr/>
        </p:nvSpPr>
        <p:spPr bwMode="white">
          <a:xfrm rot="5400000">
            <a:off x="-1272658" y="3828727"/>
            <a:ext cx="4261751" cy="17373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latin typeface="Arial" charset="0"/>
            </a:endParaRPr>
          </a:p>
        </p:txBody>
      </p:sp>
      <p:sp>
        <p:nvSpPr>
          <p:cNvPr id="18" name="Slide Number Placeholder 5"/>
          <p:cNvSpPr txBox="1">
            <a:spLocks/>
          </p:cNvSpPr>
          <p:nvPr/>
        </p:nvSpPr>
        <p:spPr>
          <a:xfrm>
            <a:off x="11615748" y="6420040"/>
            <a:ext cx="401164" cy="177800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en-US"/>
            </a:defPPr>
            <a:lvl1pPr marL="0" algn="r" defTabSz="914400" rtl="0" eaLnBrk="1" latinLnBrk="0" hangingPunct="1">
              <a:defRPr sz="11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C5C7A9E-C6A9-4A9D-A8BC-E29E91AD59EE}" type="slidenum">
              <a:rPr lang="en-US" sz="900" smtClean="0">
                <a:solidFill>
                  <a:schemeClr val="tx1"/>
                </a:solidFill>
              </a:rPr>
              <a:t>‹Nr.›</a:t>
            </a:fld>
            <a:endParaRPr lang="en-US" sz="900" dirty="0">
              <a:solidFill>
                <a:schemeClr val="tx1"/>
              </a:solidFill>
            </a:endParaRPr>
          </a:p>
        </p:txBody>
      </p:sp>
      <p:sp>
        <p:nvSpPr>
          <p:cNvPr id="19" name="Rectangle 58"/>
          <p:cNvSpPr>
            <a:spLocks noChangeArrowheads="1"/>
          </p:cNvSpPr>
          <p:nvPr/>
        </p:nvSpPr>
        <p:spPr bwMode="gray">
          <a:xfrm>
            <a:off x="771351" y="773388"/>
            <a:ext cx="7744035" cy="17576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latin typeface="Arial" charset="0"/>
            </a:endParaRPr>
          </a:p>
        </p:txBody>
      </p:sp>
      <p:sp>
        <p:nvSpPr>
          <p:cNvPr id="23" name="Rectangle 58"/>
          <p:cNvSpPr>
            <a:spLocks noChangeArrowheads="1"/>
          </p:cNvSpPr>
          <p:nvPr/>
        </p:nvSpPr>
        <p:spPr bwMode="gray">
          <a:xfrm>
            <a:off x="11506199" y="771348"/>
            <a:ext cx="685802" cy="1778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15061475"/>
      </p:ext>
    </p:extLst>
  </p:cSld>
  <p:clrMapOvr>
    <a:masterClrMapping/>
  </p:clrMapOvr>
  <p:hf hd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hough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 bwMode="ltGray">
          <a:xfrm>
            <a:off x="0" y="0"/>
            <a:ext cx="12192000" cy="685799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l"/>
            <a:endParaRPr lang="en-US" sz="16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04A9979-146A-6748-9946-49456E9153F9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00462" y="6398312"/>
            <a:ext cx="1390142" cy="241046"/>
          </a:xfrm>
          <a:prstGeom prst="rect">
            <a:avLst/>
          </a:prstGeom>
        </p:spPr>
      </p:pic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 bwMode="white">
          <a:xfrm>
            <a:off x="1053219" y="914400"/>
            <a:ext cx="10085832" cy="5029199"/>
          </a:xfrm>
          <a:prstGeom prst="rect">
            <a:avLst/>
          </a:prstGeom>
        </p:spPr>
        <p:txBody>
          <a:bodyPr anchor="ctr" anchorCtr="0"/>
          <a:lstStyle>
            <a:lvl1pPr>
              <a:defRPr sz="3600" b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Thought slides are 36pt Arial sentence case</a:t>
            </a:r>
          </a:p>
        </p:txBody>
      </p:sp>
    </p:spTree>
    <p:extLst>
      <p:ext uri="{BB962C8B-B14F-4D97-AF65-F5344CB8AC3E}">
        <p14:creationId xmlns:p14="http://schemas.microsoft.com/office/powerpoint/2010/main" val="1858014972"/>
      </p:ext>
    </p:extLst>
  </p:cSld>
  <p:clrMapOvr>
    <a:masterClrMapping/>
  </p:clrMapOvr>
  <p:transition spd="med">
    <p:fade/>
  </p:transition>
  <p:hf hd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los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 bwMode="invGray">
          <a:xfrm>
            <a:off x="0" y="0"/>
            <a:ext cx="1219200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l"/>
            <a:endParaRPr lang="en-US" sz="16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C9C3E2B-BF42-1545-A267-5890C25E10B2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855428" y="452253"/>
            <a:ext cx="2299081" cy="622554"/>
          </a:xfrm>
          <a:prstGeom prst="rect">
            <a:avLst/>
          </a:prstGeom>
        </p:spPr>
      </p:pic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>
          <a:xfrm>
            <a:off x="1058912" y="1084819"/>
            <a:ext cx="10085562" cy="2110629"/>
          </a:xfrm>
          <a:prstGeom prst="rect">
            <a:avLst/>
          </a:prstGeom>
        </p:spPr>
        <p:txBody>
          <a:bodyPr anchor="ctr" anchorCtr="0"/>
          <a:lstStyle>
            <a:lvl1pPr>
              <a:defRPr sz="3600"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Closing slides are 36pt Arial sentence case</a:t>
            </a:r>
          </a:p>
        </p:txBody>
      </p:sp>
      <p:sp>
        <p:nvSpPr>
          <p:cNvPr id="11" name="Rectangle 58"/>
          <p:cNvSpPr>
            <a:spLocks noChangeArrowheads="1"/>
          </p:cNvSpPr>
          <p:nvPr/>
        </p:nvSpPr>
        <p:spPr bwMode="white">
          <a:xfrm>
            <a:off x="11506199" y="771348"/>
            <a:ext cx="685802" cy="177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latin typeface="Arial" charset="0"/>
            </a:endParaRPr>
          </a:p>
        </p:txBody>
      </p:sp>
      <p:sp>
        <p:nvSpPr>
          <p:cNvPr id="12" name="Content Placeholder 2"/>
          <p:cNvSpPr>
            <a:spLocks noGrp="1"/>
          </p:cNvSpPr>
          <p:nvPr>
            <p:ph idx="1" hasCustomPrompt="1"/>
          </p:nvPr>
        </p:nvSpPr>
        <p:spPr>
          <a:xfrm>
            <a:off x="3765550" y="3208148"/>
            <a:ext cx="7378924" cy="3300602"/>
          </a:xfrm>
          <a:prstGeom prst="rect">
            <a:avLst/>
          </a:prstGeom>
        </p:spPr>
        <p:txBody>
          <a:bodyPr/>
          <a:lstStyle>
            <a:lvl1pPr marL="171450" indent="-171450">
              <a:lnSpc>
                <a:spcPct val="100000"/>
              </a:lnSpc>
              <a:spcBef>
                <a:spcPts val="1000"/>
              </a:spcBef>
              <a:defRPr sz="2400">
                <a:solidFill>
                  <a:schemeClr val="bg1"/>
                </a:solidFill>
              </a:defRPr>
            </a:lvl1pPr>
            <a:lvl2pPr marL="342900" indent="-171450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Char char="-"/>
              <a:defRPr sz="2400">
                <a:solidFill>
                  <a:schemeClr val="bg1"/>
                </a:solidFill>
              </a:defRPr>
            </a:lvl2pPr>
            <a:lvl3pPr marL="571500" indent="-171450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Char char="›"/>
              <a:defRPr sz="2400">
                <a:solidFill>
                  <a:schemeClr val="bg1"/>
                </a:solidFill>
              </a:defRPr>
            </a:lvl3pPr>
            <a:lvl4pPr marL="742950" indent="-171450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Char char="»"/>
              <a:defRPr sz="2400">
                <a:solidFill>
                  <a:schemeClr val="bg1"/>
                </a:solidFill>
              </a:defRPr>
            </a:lvl4pPr>
            <a:lvl5pPr marL="914400" indent="-171450">
              <a:lnSpc>
                <a:spcPct val="100000"/>
              </a:lnSpc>
              <a:spcBef>
                <a:spcPts val="800"/>
              </a:spcBef>
              <a:buSzPct val="75000"/>
              <a:buFont typeface="Wingdings" panose="05000000000000000000" pitchFamily="2" charset="2"/>
              <a:buChar char="§"/>
              <a:defRPr sz="24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Arial 24pt bullet level 1</a:t>
            </a:r>
          </a:p>
          <a:p>
            <a:pPr lvl="1"/>
            <a:r>
              <a:rPr lang="en-US" dirty="0"/>
              <a:t>Arial 24pt bullet level 2</a:t>
            </a:r>
          </a:p>
          <a:p>
            <a:pPr lvl="2"/>
            <a:r>
              <a:rPr lang="en-US" dirty="0"/>
              <a:t>Arial 24pt bullet level 3</a:t>
            </a:r>
          </a:p>
          <a:p>
            <a:pPr lvl="3"/>
            <a:r>
              <a:rPr lang="en-US" dirty="0"/>
              <a:t>Arial 24pt bullet level 4</a:t>
            </a:r>
          </a:p>
          <a:p>
            <a:pPr lvl="4"/>
            <a:r>
              <a:rPr lang="en-US" dirty="0"/>
              <a:t>Arial 24pt bullet level 5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F20D233E-6315-D546-9678-028EC1C587A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23" y="3205987"/>
            <a:ext cx="3321190" cy="36393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4327294"/>
      </p:ext>
    </p:extLst>
  </p:cSld>
  <p:clrMapOvr>
    <a:masterClrMapping/>
  </p:clrMapOvr>
  <p:transition spd="med">
    <p:fade/>
  </p:transition>
  <p:hf hd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1864579E-7272-104C-A1D8-FA327E812060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00462" y="6398999"/>
            <a:ext cx="1390142" cy="241046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384694" y="1286359"/>
            <a:ext cx="11338560" cy="4866467"/>
          </a:xfrm>
          <a:prstGeom prst="rect">
            <a:avLst/>
          </a:prstGeom>
        </p:spPr>
        <p:txBody>
          <a:bodyPr/>
          <a:lstStyle>
            <a:lvl1pPr marL="171450" indent="-171450">
              <a:lnSpc>
                <a:spcPct val="100000"/>
              </a:lnSpc>
              <a:spcBef>
                <a:spcPts val="1000"/>
              </a:spcBef>
              <a:defRPr sz="1600">
                <a:solidFill>
                  <a:schemeClr val="tx1"/>
                </a:solidFill>
              </a:defRPr>
            </a:lvl1pPr>
            <a:lvl2pPr marL="342900" indent="-171450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Char char="-"/>
              <a:defRPr sz="1600">
                <a:solidFill>
                  <a:schemeClr val="tx1"/>
                </a:solidFill>
              </a:defRPr>
            </a:lvl2pPr>
            <a:lvl3pPr marL="571500" indent="-171450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Char char="›"/>
              <a:defRPr sz="1600">
                <a:solidFill>
                  <a:schemeClr val="tx1"/>
                </a:solidFill>
              </a:defRPr>
            </a:lvl3pPr>
            <a:lvl4pPr marL="742950" indent="-171450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</a:defRPr>
            </a:lvl4pPr>
            <a:lvl5pPr marL="914400" indent="-171450">
              <a:lnSpc>
                <a:spcPct val="100000"/>
              </a:lnSpc>
              <a:spcBef>
                <a:spcPts val="800"/>
              </a:spcBef>
              <a:buSzPct val="75000"/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Arial 16pt bullet level 1</a:t>
            </a:r>
          </a:p>
          <a:p>
            <a:pPr lvl="1"/>
            <a:r>
              <a:rPr lang="en-US" dirty="0"/>
              <a:t>Arial 16pt bullet level 2</a:t>
            </a:r>
          </a:p>
          <a:p>
            <a:pPr lvl="2"/>
            <a:r>
              <a:rPr lang="en-US" dirty="0"/>
              <a:t>Arial 16pt bullet level 3</a:t>
            </a:r>
          </a:p>
          <a:p>
            <a:pPr lvl="3"/>
            <a:r>
              <a:rPr lang="en-US" dirty="0"/>
              <a:t>Arial 16pt bullet level 4</a:t>
            </a:r>
          </a:p>
          <a:p>
            <a:pPr lvl="4"/>
            <a:r>
              <a:rPr lang="en-US" dirty="0"/>
              <a:t>Arial 16pt bullet level 5</a:t>
            </a: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0"/>
          </p:nvPr>
        </p:nvSpPr>
        <p:spPr>
          <a:xfrm>
            <a:off x="384693" y="6387858"/>
            <a:ext cx="9116145" cy="338087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0" name="Rectangle 58"/>
          <p:cNvSpPr>
            <a:spLocks noChangeArrowheads="1"/>
          </p:cNvSpPr>
          <p:nvPr/>
        </p:nvSpPr>
        <p:spPr bwMode="gray">
          <a:xfrm>
            <a:off x="11615748" y="6420040"/>
            <a:ext cx="576252" cy="177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latin typeface="Arial" charset="0"/>
            </a:endParaRPr>
          </a:p>
        </p:txBody>
      </p:sp>
      <p:sp>
        <p:nvSpPr>
          <p:cNvPr id="11" name="Slide Number Placeholder 5"/>
          <p:cNvSpPr txBox="1">
            <a:spLocks/>
          </p:cNvSpPr>
          <p:nvPr/>
        </p:nvSpPr>
        <p:spPr bwMode="white">
          <a:xfrm>
            <a:off x="11615748" y="6420040"/>
            <a:ext cx="401164" cy="177800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en-US"/>
            </a:defPPr>
            <a:lvl1pPr marL="0" algn="r" defTabSz="914400" rtl="0" eaLnBrk="1" latinLnBrk="0" hangingPunct="1">
              <a:defRPr sz="11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C5C7A9E-C6A9-4A9D-A8BC-E29E91AD59EE}" type="slidenum">
              <a:rPr lang="en-US" sz="900" smtClean="0">
                <a:solidFill>
                  <a:schemeClr val="bg1"/>
                </a:solidFill>
              </a:rPr>
              <a:t>‹Nr.›</a:t>
            </a:fld>
            <a:endParaRPr lang="en-US" sz="900" dirty="0">
              <a:solidFill>
                <a:schemeClr val="bg1"/>
              </a:solidFill>
            </a:endParaRPr>
          </a:p>
        </p:txBody>
      </p:sp>
      <p:sp>
        <p:nvSpPr>
          <p:cNvPr id="13" name="Title 1"/>
          <p:cNvSpPr>
            <a:spLocks noGrp="1"/>
          </p:cNvSpPr>
          <p:nvPr>
            <p:ph type="title" hasCustomPrompt="1"/>
          </p:nvPr>
        </p:nvSpPr>
        <p:spPr>
          <a:xfrm>
            <a:off x="384694" y="294468"/>
            <a:ext cx="11338560" cy="768263"/>
          </a:xfrm>
          <a:prstGeom prst="rect">
            <a:avLst/>
          </a:prstGeom>
        </p:spPr>
        <p:txBody>
          <a:bodyPr anchor="b" anchorCtr="0"/>
          <a:lstStyle>
            <a:lvl1pPr>
              <a:defRPr sz="2800" b="1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Headlines Are 28pt Arial Bold Title Case</a:t>
            </a:r>
          </a:p>
        </p:txBody>
      </p:sp>
    </p:spTree>
    <p:extLst>
      <p:ext uri="{BB962C8B-B14F-4D97-AF65-F5344CB8AC3E}">
        <p14:creationId xmlns:p14="http://schemas.microsoft.com/office/powerpoint/2010/main" val="7829103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_Subhea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AA5B603E-B489-0541-941A-6A31A6516AF7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00462" y="6398999"/>
            <a:ext cx="1390142" cy="241046"/>
          </a:xfrm>
          <a:prstGeom prst="rect">
            <a:avLst/>
          </a:prstGeom>
        </p:spPr>
      </p:pic>
      <p:sp>
        <p:nvSpPr>
          <p:cNvPr id="9" name="Text Placeholder 8"/>
          <p:cNvSpPr>
            <a:spLocks noGrp="1"/>
          </p:cNvSpPr>
          <p:nvPr>
            <p:ph type="body" sz="quarter" idx="16" hasCustomPrompt="1"/>
          </p:nvPr>
        </p:nvSpPr>
        <p:spPr>
          <a:xfrm>
            <a:off x="384694" y="1081826"/>
            <a:ext cx="11338560" cy="402336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2000" i="1" baseline="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dirty="0"/>
              <a:t>Subheads are 20pt Arial Italic sentence case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84694" y="294468"/>
            <a:ext cx="11338560" cy="768263"/>
          </a:xfrm>
          <a:prstGeom prst="rect">
            <a:avLst/>
          </a:prstGeom>
        </p:spPr>
        <p:txBody>
          <a:bodyPr anchor="b" anchorCtr="0"/>
          <a:lstStyle>
            <a:lvl1pPr>
              <a:defRPr sz="2800" b="1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Headlines Are 28pt Arial Bold Title Case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384694" y="1702630"/>
            <a:ext cx="11338560" cy="4450195"/>
          </a:xfrm>
          <a:prstGeom prst="rect">
            <a:avLst/>
          </a:prstGeom>
        </p:spPr>
        <p:txBody>
          <a:bodyPr/>
          <a:lstStyle>
            <a:lvl1pPr marL="171450" indent="-171450">
              <a:lnSpc>
                <a:spcPct val="100000"/>
              </a:lnSpc>
              <a:spcBef>
                <a:spcPts val="1000"/>
              </a:spcBef>
              <a:defRPr sz="1600">
                <a:solidFill>
                  <a:schemeClr val="tx1"/>
                </a:solidFill>
              </a:defRPr>
            </a:lvl1pPr>
            <a:lvl2pPr marL="342900" indent="-171450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Char char="-"/>
              <a:defRPr sz="1600">
                <a:solidFill>
                  <a:schemeClr val="tx1"/>
                </a:solidFill>
              </a:defRPr>
            </a:lvl2pPr>
            <a:lvl3pPr marL="571500" indent="-171450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Char char="›"/>
              <a:defRPr sz="1600">
                <a:solidFill>
                  <a:schemeClr val="tx1"/>
                </a:solidFill>
              </a:defRPr>
            </a:lvl3pPr>
            <a:lvl4pPr marL="742950" indent="-171450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</a:defRPr>
            </a:lvl4pPr>
            <a:lvl5pPr marL="914400" indent="-171450">
              <a:lnSpc>
                <a:spcPct val="100000"/>
              </a:lnSpc>
              <a:spcBef>
                <a:spcPts val="800"/>
              </a:spcBef>
              <a:buSzPct val="75000"/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Arial 16pt bullet level 1</a:t>
            </a:r>
          </a:p>
          <a:p>
            <a:pPr lvl="1"/>
            <a:r>
              <a:rPr lang="en-US" dirty="0"/>
              <a:t>Arial 16pt bullet level 2</a:t>
            </a:r>
          </a:p>
          <a:p>
            <a:pPr lvl="2"/>
            <a:r>
              <a:rPr lang="en-US" dirty="0"/>
              <a:t>Arial 16pt bullet level 3</a:t>
            </a:r>
          </a:p>
          <a:p>
            <a:pPr lvl="3"/>
            <a:r>
              <a:rPr lang="en-US" dirty="0"/>
              <a:t>Arial 16pt bullet level 4</a:t>
            </a:r>
          </a:p>
          <a:p>
            <a:pPr lvl="4"/>
            <a:r>
              <a:rPr lang="en-US" dirty="0"/>
              <a:t>Arial 16pt bullet level 5</a:t>
            </a:r>
          </a:p>
        </p:txBody>
      </p:sp>
      <p:sp>
        <p:nvSpPr>
          <p:cNvPr id="10" name="Footer Placeholder 6"/>
          <p:cNvSpPr>
            <a:spLocks noGrp="1"/>
          </p:cNvSpPr>
          <p:nvPr>
            <p:ph type="ftr" sz="quarter" idx="10"/>
          </p:nvPr>
        </p:nvSpPr>
        <p:spPr>
          <a:xfrm>
            <a:off x="384693" y="6387858"/>
            <a:ext cx="9116145" cy="338087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3" name="Rectangle 58"/>
          <p:cNvSpPr>
            <a:spLocks noChangeArrowheads="1"/>
          </p:cNvSpPr>
          <p:nvPr/>
        </p:nvSpPr>
        <p:spPr bwMode="gray">
          <a:xfrm>
            <a:off x="11615748" y="6420040"/>
            <a:ext cx="576252" cy="177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latin typeface="Arial" charset="0"/>
            </a:endParaRPr>
          </a:p>
        </p:txBody>
      </p:sp>
      <p:sp>
        <p:nvSpPr>
          <p:cNvPr id="14" name="Slide Number Placeholder 5"/>
          <p:cNvSpPr txBox="1">
            <a:spLocks/>
          </p:cNvSpPr>
          <p:nvPr/>
        </p:nvSpPr>
        <p:spPr bwMode="white">
          <a:xfrm>
            <a:off x="11615748" y="6420040"/>
            <a:ext cx="401164" cy="177800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en-US"/>
            </a:defPPr>
            <a:lvl1pPr marL="0" algn="r" defTabSz="914400" rtl="0" eaLnBrk="1" latinLnBrk="0" hangingPunct="1">
              <a:defRPr sz="11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C5C7A9E-C6A9-4A9D-A8BC-E29E91AD59EE}" type="slidenum">
              <a:rPr lang="en-US" sz="900" smtClean="0">
                <a:solidFill>
                  <a:schemeClr val="bg1"/>
                </a:solidFill>
              </a:rPr>
              <a:t>‹Nr.›</a:t>
            </a:fld>
            <a:endParaRPr lang="en-US" sz="9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8257940"/>
      </p:ext>
    </p:extLst>
  </p:cSld>
  <p:clrMapOvr>
    <a:masterClrMapping/>
  </p:clrMapOvr>
  <p:hf hd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_Callout Opt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11"/>
          <p:cNvSpPr>
            <a:spLocks noGrp="1"/>
          </p:cNvSpPr>
          <p:nvPr>
            <p:ph type="body" sz="quarter" idx="15" hasCustomPrompt="1"/>
          </p:nvPr>
        </p:nvSpPr>
        <p:spPr bwMode="gray">
          <a:xfrm>
            <a:off x="8132063" y="1876359"/>
            <a:ext cx="3764662" cy="4276468"/>
          </a:xfrm>
          <a:prstGeom prst="rect">
            <a:avLst/>
          </a:prstGeom>
        </p:spPr>
        <p:txBody>
          <a:bodyPr wrap="square" anchor="t" anchorCtr="0">
            <a:noAutofit/>
          </a:bodyPr>
          <a:lstStyle>
            <a:lvl1pPr marL="0" marR="0" indent="0" algn="l" defTabSz="121917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 sz="1600" b="1" i="0" baseline="0">
                <a:solidFill>
                  <a:schemeClr val="accent3"/>
                </a:solidFill>
                <a:latin typeface="+mj-lt"/>
              </a:defRPr>
            </a:lvl1pPr>
            <a:lvl2pPr marL="230188" indent="-119063">
              <a:lnSpc>
                <a:spcPct val="100000"/>
              </a:lnSpc>
              <a:buFont typeface="Arial"/>
              <a:buChar char="•"/>
              <a:defRPr sz="1200" b="0" i="0" baseline="0">
                <a:solidFill>
                  <a:schemeClr val="accent1"/>
                </a:solidFill>
                <a:latin typeface="+mj-lt"/>
                <a:cs typeface="Arial"/>
              </a:defRPr>
            </a:lvl2pPr>
            <a:lvl3pPr marL="609585" indent="-228594">
              <a:lnSpc>
                <a:spcPct val="100000"/>
              </a:lnSpc>
              <a:buFont typeface="Arial" pitchFamily="34" charset="0"/>
              <a:buChar char="•"/>
              <a:defRPr sz="1200" b="0" i="0">
                <a:solidFill>
                  <a:schemeClr val="bg1"/>
                </a:solidFill>
                <a:latin typeface="+mj-lt"/>
                <a:cs typeface="Arial"/>
              </a:defRPr>
            </a:lvl3pPr>
            <a:lvl4pPr>
              <a:defRPr sz="2133" b="0" i="0">
                <a:latin typeface="Georgia" pitchFamily="18" charset="0"/>
              </a:defRPr>
            </a:lvl4pPr>
          </a:lstStyle>
          <a:p>
            <a:pPr lvl="0"/>
            <a:r>
              <a:rPr lang="en-US" noProof="0" dirty="0"/>
              <a:t>Callouts are 16pt Arial Bold sentence case lorem ipsum dolor sit </a:t>
            </a:r>
            <a:r>
              <a:rPr lang="en-US" noProof="0" dirty="0" err="1"/>
              <a:t>amet</a:t>
            </a:r>
            <a:r>
              <a:rPr lang="en-US" noProof="0" dirty="0"/>
              <a:t>, </a:t>
            </a:r>
            <a:r>
              <a:rPr lang="en-US" noProof="0" dirty="0" err="1"/>
              <a:t>consec</a:t>
            </a:r>
            <a:r>
              <a:rPr lang="en-US" noProof="0" dirty="0"/>
              <a:t> </a:t>
            </a:r>
            <a:r>
              <a:rPr lang="en-US" noProof="0" dirty="0" err="1"/>
              <a:t>tetuer</a:t>
            </a:r>
            <a:r>
              <a:rPr lang="en-US" noProof="0" dirty="0"/>
              <a:t> </a:t>
            </a:r>
            <a:r>
              <a:rPr lang="en-US" noProof="0" dirty="0" err="1"/>
              <a:t>adipiscing</a:t>
            </a:r>
            <a:r>
              <a:rPr lang="en-US" noProof="0" dirty="0"/>
              <a:t> </a:t>
            </a:r>
            <a:r>
              <a:rPr lang="en-US" noProof="0" dirty="0" err="1"/>
              <a:t>elit</a:t>
            </a:r>
            <a:r>
              <a:rPr lang="en-US" noProof="0" dirty="0"/>
              <a:t>, </a:t>
            </a:r>
            <a:r>
              <a:rPr lang="en-US" noProof="0" dirty="0" err="1"/>
              <a:t>sed</a:t>
            </a:r>
            <a:r>
              <a:rPr lang="en-US" noProof="0" dirty="0"/>
              <a:t> </a:t>
            </a:r>
            <a:r>
              <a:rPr lang="en-US" noProof="0" dirty="0" err="1"/>
              <a:t>diam</a:t>
            </a:r>
            <a:r>
              <a:rPr lang="en-US" noProof="0" dirty="0"/>
              <a:t> </a:t>
            </a:r>
            <a:r>
              <a:rPr lang="en-US" noProof="0" dirty="0" err="1"/>
              <a:t>nonummy</a:t>
            </a:r>
            <a:r>
              <a:rPr lang="en-US" noProof="0" dirty="0"/>
              <a:t> </a:t>
            </a:r>
            <a:r>
              <a:rPr lang="en-US" noProof="0" dirty="0" err="1"/>
              <a:t>nibh</a:t>
            </a:r>
            <a:r>
              <a:rPr lang="en-US" noProof="0" dirty="0"/>
              <a:t> </a:t>
            </a:r>
            <a:r>
              <a:rPr lang="en-US" noProof="0" dirty="0" err="1"/>
              <a:t>euismod</a:t>
            </a:r>
            <a:r>
              <a:rPr lang="en-US" noProof="0" dirty="0"/>
              <a:t> </a:t>
            </a:r>
            <a:r>
              <a:rPr lang="en-US" noProof="0" dirty="0" err="1"/>
              <a:t>tincidunt</a:t>
            </a:r>
            <a:r>
              <a:rPr lang="en-US" noProof="0" dirty="0"/>
              <a:t> </a:t>
            </a:r>
            <a:r>
              <a:rPr lang="en-US" noProof="0" dirty="0" err="1"/>
              <a:t>ut</a:t>
            </a:r>
            <a:r>
              <a:rPr lang="en-US" noProof="0" dirty="0"/>
              <a:t> </a:t>
            </a:r>
            <a:r>
              <a:rPr lang="en-US" noProof="0" dirty="0" err="1"/>
              <a:t>laoreet</a:t>
            </a:r>
            <a:r>
              <a:rPr lang="en-US" noProof="0" dirty="0"/>
              <a:t> </a:t>
            </a:r>
            <a:r>
              <a:rPr lang="en-US" noProof="0" dirty="0" err="1"/>
              <a:t>dolore</a:t>
            </a:r>
            <a:r>
              <a:rPr lang="en-US" noProof="0" dirty="0"/>
              <a:t> magna </a:t>
            </a:r>
            <a:r>
              <a:rPr lang="en-US" noProof="0" dirty="0" err="1"/>
              <a:t>aliquam</a:t>
            </a:r>
            <a:r>
              <a:rPr lang="en-US" noProof="0" dirty="0"/>
              <a:t> </a:t>
            </a:r>
            <a:r>
              <a:rPr lang="en-US" noProof="0" dirty="0" err="1"/>
              <a:t>erat</a:t>
            </a:r>
            <a:r>
              <a:rPr lang="en-US" noProof="0" dirty="0"/>
              <a:t> </a:t>
            </a:r>
            <a:r>
              <a:rPr lang="en-US" noProof="0" dirty="0" err="1"/>
              <a:t>volutpat</a:t>
            </a:r>
            <a:r>
              <a:rPr lang="en-US" noProof="0" dirty="0"/>
              <a:t>. Lorem ipsum dolor sit </a:t>
            </a:r>
            <a:r>
              <a:rPr lang="en-US" noProof="0" dirty="0" err="1"/>
              <a:t>amet</a:t>
            </a:r>
            <a:r>
              <a:rPr lang="en-US" noProof="0" dirty="0"/>
              <a:t>, </a:t>
            </a:r>
            <a:r>
              <a:rPr lang="en-US" noProof="0" dirty="0" err="1"/>
              <a:t>consectetuer</a:t>
            </a:r>
            <a:r>
              <a:rPr lang="en-US" noProof="0" dirty="0"/>
              <a:t> </a:t>
            </a:r>
            <a:r>
              <a:rPr lang="en-US" noProof="0" dirty="0" err="1"/>
              <a:t>adipiscing</a:t>
            </a:r>
            <a:r>
              <a:rPr lang="en-US" noProof="0" dirty="0"/>
              <a:t> </a:t>
            </a:r>
            <a:r>
              <a:rPr lang="en-US" noProof="0" dirty="0" err="1"/>
              <a:t>elit</a:t>
            </a:r>
            <a:r>
              <a:rPr lang="en-US" noProof="0" dirty="0"/>
              <a:t>, </a:t>
            </a:r>
            <a:r>
              <a:rPr lang="en-US" noProof="0" dirty="0" err="1"/>
              <a:t>sed</a:t>
            </a:r>
            <a:r>
              <a:rPr lang="en-US" noProof="0" dirty="0"/>
              <a:t> </a:t>
            </a:r>
            <a:r>
              <a:rPr lang="en-US" noProof="0" dirty="0" err="1"/>
              <a:t>diam</a:t>
            </a:r>
            <a:r>
              <a:rPr lang="en-US" noProof="0" dirty="0"/>
              <a:t> </a:t>
            </a:r>
            <a:r>
              <a:rPr lang="en-US" noProof="0" dirty="0" err="1"/>
              <a:t>nonummy</a:t>
            </a:r>
            <a:r>
              <a:rPr lang="en-US" noProof="0" dirty="0"/>
              <a:t> </a:t>
            </a:r>
            <a:r>
              <a:rPr lang="en-US" noProof="0" dirty="0" err="1"/>
              <a:t>nibh</a:t>
            </a:r>
            <a:r>
              <a:rPr lang="en-US" noProof="0" dirty="0"/>
              <a:t> </a:t>
            </a:r>
            <a:r>
              <a:rPr lang="en-US" noProof="0" dirty="0" err="1"/>
              <a:t>euismod</a:t>
            </a:r>
            <a:r>
              <a:rPr lang="en-US" noProof="0" dirty="0"/>
              <a:t> </a:t>
            </a:r>
            <a:r>
              <a:rPr lang="en-US" noProof="0" dirty="0" err="1"/>
              <a:t>ut</a:t>
            </a:r>
            <a:r>
              <a:rPr lang="en-US" noProof="0" dirty="0"/>
              <a:t> </a:t>
            </a:r>
            <a:r>
              <a:rPr lang="en-US" noProof="0" dirty="0" err="1"/>
              <a:t>dolore</a:t>
            </a:r>
            <a:r>
              <a:rPr lang="en-US" noProof="0" dirty="0"/>
              <a:t> magna </a:t>
            </a:r>
            <a:r>
              <a:rPr lang="en-US" noProof="0" dirty="0" err="1"/>
              <a:t>aliquam</a:t>
            </a:r>
            <a:r>
              <a:rPr lang="en-US" noProof="0" dirty="0"/>
              <a:t> </a:t>
            </a:r>
            <a:r>
              <a:rPr lang="en-US" noProof="0" dirty="0" err="1"/>
              <a:t>erat</a:t>
            </a:r>
            <a:r>
              <a:rPr lang="en-US" noProof="0" dirty="0"/>
              <a:t> </a:t>
            </a:r>
            <a:r>
              <a:rPr lang="en-US" noProof="0" dirty="0" err="1"/>
              <a:t>volutpat</a:t>
            </a:r>
            <a:r>
              <a:rPr lang="en-US" noProof="0" dirty="0"/>
              <a:t>. </a:t>
            </a:r>
          </a:p>
        </p:txBody>
      </p:sp>
      <p:sp>
        <p:nvSpPr>
          <p:cNvPr id="6" name="Rectangle 5"/>
          <p:cNvSpPr/>
          <p:nvPr/>
        </p:nvSpPr>
        <p:spPr bwMode="gray">
          <a:xfrm>
            <a:off x="8220075" y="1687496"/>
            <a:ext cx="3971925" cy="9525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l"/>
            <a:endParaRPr lang="en-US" sz="1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384694" y="1702631"/>
            <a:ext cx="7492481" cy="4450196"/>
          </a:xfrm>
          <a:prstGeom prst="rect">
            <a:avLst/>
          </a:prstGeom>
        </p:spPr>
        <p:txBody>
          <a:bodyPr/>
          <a:lstStyle>
            <a:lvl1pPr marL="171450" indent="-171450">
              <a:lnSpc>
                <a:spcPct val="100000"/>
              </a:lnSpc>
              <a:spcBef>
                <a:spcPts val="1000"/>
              </a:spcBef>
              <a:defRPr sz="1600">
                <a:solidFill>
                  <a:schemeClr val="tx1"/>
                </a:solidFill>
              </a:defRPr>
            </a:lvl1pPr>
            <a:lvl2pPr marL="342900" indent="-171450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Char char="-"/>
              <a:defRPr sz="1600">
                <a:solidFill>
                  <a:schemeClr val="tx1"/>
                </a:solidFill>
              </a:defRPr>
            </a:lvl2pPr>
            <a:lvl3pPr marL="571500" indent="-171450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Char char="›"/>
              <a:defRPr sz="1600">
                <a:solidFill>
                  <a:schemeClr val="tx1"/>
                </a:solidFill>
              </a:defRPr>
            </a:lvl3pPr>
            <a:lvl4pPr marL="742950" indent="-171450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</a:defRPr>
            </a:lvl4pPr>
            <a:lvl5pPr marL="914400" indent="-171450">
              <a:lnSpc>
                <a:spcPct val="100000"/>
              </a:lnSpc>
              <a:spcBef>
                <a:spcPts val="800"/>
              </a:spcBef>
              <a:buSzPct val="75000"/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Arial 16pt bullet level 1</a:t>
            </a:r>
          </a:p>
          <a:p>
            <a:pPr lvl="1"/>
            <a:r>
              <a:rPr lang="en-US" dirty="0"/>
              <a:t>Arial 16pt bullet level 2</a:t>
            </a:r>
          </a:p>
          <a:p>
            <a:pPr lvl="2"/>
            <a:r>
              <a:rPr lang="en-US" dirty="0"/>
              <a:t>Arial 16pt bullet level 3</a:t>
            </a:r>
          </a:p>
          <a:p>
            <a:pPr lvl="3"/>
            <a:r>
              <a:rPr lang="en-US" dirty="0"/>
              <a:t>Arial 16pt bullet level 4</a:t>
            </a:r>
          </a:p>
          <a:p>
            <a:pPr lvl="4"/>
            <a:r>
              <a:rPr lang="en-US" dirty="0"/>
              <a:t>Arial 16pt bullet level 5</a:t>
            </a:r>
          </a:p>
        </p:txBody>
      </p:sp>
      <p:sp>
        <p:nvSpPr>
          <p:cNvPr id="14" name="Text Placeholder 8"/>
          <p:cNvSpPr>
            <a:spLocks noGrp="1"/>
          </p:cNvSpPr>
          <p:nvPr>
            <p:ph type="body" sz="quarter" idx="16" hasCustomPrompt="1"/>
          </p:nvPr>
        </p:nvSpPr>
        <p:spPr>
          <a:xfrm>
            <a:off x="384694" y="1081826"/>
            <a:ext cx="11338560" cy="402336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2000" i="1" baseline="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dirty="0"/>
              <a:t>Subheads are 20pt Arial Italic sentence case</a:t>
            </a:r>
          </a:p>
        </p:txBody>
      </p:sp>
      <p:sp>
        <p:nvSpPr>
          <p:cNvPr id="15" name="Title 1"/>
          <p:cNvSpPr>
            <a:spLocks noGrp="1"/>
          </p:cNvSpPr>
          <p:nvPr>
            <p:ph type="title" hasCustomPrompt="1"/>
          </p:nvPr>
        </p:nvSpPr>
        <p:spPr>
          <a:xfrm>
            <a:off x="384694" y="294468"/>
            <a:ext cx="11338560" cy="768263"/>
          </a:xfrm>
          <a:prstGeom prst="rect">
            <a:avLst/>
          </a:prstGeom>
        </p:spPr>
        <p:txBody>
          <a:bodyPr anchor="b" anchorCtr="0"/>
          <a:lstStyle>
            <a:lvl1pPr>
              <a:defRPr sz="2800" b="1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Headlines Are 28pt Arial Bold Title Case</a:t>
            </a:r>
          </a:p>
        </p:txBody>
      </p:sp>
      <p:sp>
        <p:nvSpPr>
          <p:cNvPr id="16" name="Footer Placeholder 6"/>
          <p:cNvSpPr>
            <a:spLocks noGrp="1"/>
          </p:cNvSpPr>
          <p:nvPr>
            <p:ph type="ftr" sz="quarter" idx="10"/>
          </p:nvPr>
        </p:nvSpPr>
        <p:spPr>
          <a:xfrm>
            <a:off x="384693" y="6387858"/>
            <a:ext cx="9116145" cy="338087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8" name="Rectangle 58"/>
          <p:cNvSpPr>
            <a:spLocks noChangeArrowheads="1"/>
          </p:cNvSpPr>
          <p:nvPr/>
        </p:nvSpPr>
        <p:spPr bwMode="gray">
          <a:xfrm>
            <a:off x="11615748" y="6420040"/>
            <a:ext cx="576252" cy="177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latin typeface="Arial" charset="0"/>
            </a:endParaRPr>
          </a:p>
        </p:txBody>
      </p:sp>
      <p:sp>
        <p:nvSpPr>
          <p:cNvPr id="19" name="Slide Number Placeholder 5"/>
          <p:cNvSpPr txBox="1">
            <a:spLocks/>
          </p:cNvSpPr>
          <p:nvPr/>
        </p:nvSpPr>
        <p:spPr bwMode="white">
          <a:xfrm>
            <a:off x="11615748" y="6420040"/>
            <a:ext cx="401164" cy="177800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en-US"/>
            </a:defPPr>
            <a:lvl1pPr marL="0" algn="r" defTabSz="914400" rtl="0" eaLnBrk="1" latinLnBrk="0" hangingPunct="1">
              <a:defRPr sz="11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C5C7A9E-C6A9-4A9D-A8BC-E29E91AD59EE}" type="slidenum">
              <a:rPr lang="en-US" sz="900" smtClean="0">
                <a:solidFill>
                  <a:schemeClr val="bg1"/>
                </a:solidFill>
              </a:rPr>
              <a:t>‹Nr.›</a:t>
            </a:fld>
            <a:endParaRPr lang="en-US" sz="900" dirty="0">
              <a:solidFill>
                <a:schemeClr val="bg1"/>
              </a:solidFill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6570EC28-E7C3-CE45-AB6C-13D9BDBBEC19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00462" y="6398999"/>
            <a:ext cx="1390142" cy="2410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9172109"/>
      </p:ext>
    </p:extLst>
  </p:cSld>
  <p:clrMapOvr>
    <a:masterClrMapping/>
  </p:clrMapOvr>
  <p:hf hd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_Callout Opt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384694" y="1702631"/>
            <a:ext cx="7492481" cy="4450196"/>
          </a:xfrm>
          <a:prstGeom prst="rect">
            <a:avLst/>
          </a:prstGeom>
        </p:spPr>
        <p:txBody>
          <a:bodyPr/>
          <a:lstStyle>
            <a:lvl1pPr marL="171450" indent="-171450">
              <a:lnSpc>
                <a:spcPct val="100000"/>
              </a:lnSpc>
              <a:spcBef>
                <a:spcPts val="1000"/>
              </a:spcBef>
              <a:defRPr sz="1600">
                <a:solidFill>
                  <a:schemeClr val="tx1"/>
                </a:solidFill>
              </a:defRPr>
            </a:lvl1pPr>
            <a:lvl2pPr marL="342900" indent="-171450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Char char="-"/>
              <a:defRPr sz="1600">
                <a:solidFill>
                  <a:schemeClr val="tx1"/>
                </a:solidFill>
              </a:defRPr>
            </a:lvl2pPr>
            <a:lvl3pPr marL="571500" indent="-171450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Char char="›"/>
              <a:defRPr sz="1600">
                <a:solidFill>
                  <a:schemeClr val="tx1"/>
                </a:solidFill>
              </a:defRPr>
            </a:lvl3pPr>
            <a:lvl4pPr marL="742950" indent="-171450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</a:defRPr>
            </a:lvl4pPr>
            <a:lvl5pPr marL="914400" indent="-171450">
              <a:lnSpc>
                <a:spcPct val="100000"/>
              </a:lnSpc>
              <a:spcBef>
                <a:spcPts val="800"/>
              </a:spcBef>
              <a:buSzPct val="75000"/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Arial 16pt bullet level 1</a:t>
            </a:r>
          </a:p>
          <a:p>
            <a:pPr lvl="1"/>
            <a:r>
              <a:rPr lang="en-US" dirty="0"/>
              <a:t>Arial 16pt bullet level 2</a:t>
            </a:r>
          </a:p>
          <a:p>
            <a:pPr lvl="2"/>
            <a:r>
              <a:rPr lang="en-US" dirty="0"/>
              <a:t>Arial 16pt bullet level 3</a:t>
            </a:r>
          </a:p>
          <a:p>
            <a:pPr lvl="3"/>
            <a:r>
              <a:rPr lang="en-US" dirty="0"/>
              <a:t>Arial 16pt bullet level 4</a:t>
            </a:r>
          </a:p>
          <a:p>
            <a:pPr lvl="4"/>
            <a:r>
              <a:rPr lang="en-US" dirty="0"/>
              <a:t>Arial 16pt bullet level 5</a:t>
            </a:r>
          </a:p>
        </p:txBody>
      </p:sp>
      <p:sp>
        <p:nvSpPr>
          <p:cNvPr id="13" name="Text Placeholder 11"/>
          <p:cNvSpPr>
            <a:spLocks noGrp="1"/>
          </p:cNvSpPr>
          <p:nvPr>
            <p:ph type="body" sz="quarter" idx="15" hasCustomPrompt="1"/>
          </p:nvPr>
        </p:nvSpPr>
        <p:spPr bwMode="gray">
          <a:xfrm>
            <a:off x="8132063" y="1876358"/>
            <a:ext cx="3764662" cy="4276468"/>
          </a:xfrm>
          <a:prstGeom prst="rect">
            <a:avLst/>
          </a:prstGeom>
        </p:spPr>
        <p:txBody>
          <a:bodyPr wrap="square" anchor="t" anchorCtr="0">
            <a:noAutofit/>
          </a:bodyPr>
          <a:lstStyle>
            <a:lvl1pPr marL="0" marR="0" indent="0" algn="l" defTabSz="121917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 sz="1600" b="1" i="0" baseline="0">
                <a:solidFill>
                  <a:schemeClr val="accent4"/>
                </a:solidFill>
                <a:latin typeface="+mj-lt"/>
              </a:defRPr>
            </a:lvl1pPr>
            <a:lvl2pPr marL="230188" indent="-119063">
              <a:lnSpc>
                <a:spcPct val="100000"/>
              </a:lnSpc>
              <a:buFont typeface="Arial"/>
              <a:buChar char="•"/>
              <a:defRPr sz="1200" b="0" i="0" baseline="0">
                <a:solidFill>
                  <a:schemeClr val="accent1"/>
                </a:solidFill>
                <a:latin typeface="+mj-lt"/>
                <a:cs typeface="Arial"/>
              </a:defRPr>
            </a:lvl2pPr>
            <a:lvl3pPr marL="609585" indent="-228594">
              <a:lnSpc>
                <a:spcPct val="100000"/>
              </a:lnSpc>
              <a:buFont typeface="Arial" pitchFamily="34" charset="0"/>
              <a:buChar char="•"/>
              <a:defRPr sz="1200" b="0" i="0">
                <a:solidFill>
                  <a:schemeClr val="bg1"/>
                </a:solidFill>
                <a:latin typeface="+mj-lt"/>
                <a:cs typeface="Arial"/>
              </a:defRPr>
            </a:lvl3pPr>
            <a:lvl4pPr>
              <a:defRPr sz="2133" b="0" i="0">
                <a:latin typeface="Georgia" pitchFamily="18" charset="0"/>
              </a:defRPr>
            </a:lvl4pPr>
          </a:lstStyle>
          <a:p>
            <a:pPr lvl="0"/>
            <a:r>
              <a:rPr lang="en-US" noProof="0" dirty="0"/>
              <a:t>Callouts are 16pt Arial Bold sentence case lorem ipsum dolor sit </a:t>
            </a:r>
            <a:r>
              <a:rPr lang="en-US" noProof="0" dirty="0" err="1"/>
              <a:t>amet</a:t>
            </a:r>
            <a:r>
              <a:rPr lang="en-US" noProof="0" dirty="0"/>
              <a:t>, </a:t>
            </a:r>
            <a:r>
              <a:rPr lang="en-US" noProof="0" dirty="0" err="1"/>
              <a:t>consec</a:t>
            </a:r>
            <a:r>
              <a:rPr lang="en-US" noProof="0" dirty="0"/>
              <a:t> </a:t>
            </a:r>
            <a:r>
              <a:rPr lang="en-US" noProof="0" dirty="0" err="1"/>
              <a:t>tetuer</a:t>
            </a:r>
            <a:r>
              <a:rPr lang="en-US" noProof="0" dirty="0"/>
              <a:t> </a:t>
            </a:r>
            <a:r>
              <a:rPr lang="en-US" noProof="0" dirty="0" err="1"/>
              <a:t>adipiscing</a:t>
            </a:r>
            <a:r>
              <a:rPr lang="en-US" noProof="0" dirty="0"/>
              <a:t> </a:t>
            </a:r>
            <a:r>
              <a:rPr lang="en-US" noProof="0" dirty="0" err="1"/>
              <a:t>elit</a:t>
            </a:r>
            <a:r>
              <a:rPr lang="en-US" noProof="0" dirty="0"/>
              <a:t>, </a:t>
            </a:r>
            <a:r>
              <a:rPr lang="en-US" noProof="0" dirty="0" err="1"/>
              <a:t>sed</a:t>
            </a:r>
            <a:r>
              <a:rPr lang="en-US" noProof="0" dirty="0"/>
              <a:t> </a:t>
            </a:r>
            <a:r>
              <a:rPr lang="en-US" noProof="0" dirty="0" err="1"/>
              <a:t>diam</a:t>
            </a:r>
            <a:r>
              <a:rPr lang="en-US" noProof="0" dirty="0"/>
              <a:t> </a:t>
            </a:r>
            <a:r>
              <a:rPr lang="en-US" noProof="0" dirty="0" err="1"/>
              <a:t>nonummy</a:t>
            </a:r>
            <a:r>
              <a:rPr lang="en-US" noProof="0" dirty="0"/>
              <a:t> </a:t>
            </a:r>
            <a:r>
              <a:rPr lang="en-US" noProof="0" dirty="0" err="1"/>
              <a:t>nibh</a:t>
            </a:r>
            <a:r>
              <a:rPr lang="en-US" noProof="0" dirty="0"/>
              <a:t> </a:t>
            </a:r>
            <a:r>
              <a:rPr lang="en-US" noProof="0" dirty="0" err="1"/>
              <a:t>euismod</a:t>
            </a:r>
            <a:r>
              <a:rPr lang="en-US" noProof="0" dirty="0"/>
              <a:t> </a:t>
            </a:r>
            <a:r>
              <a:rPr lang="en-US" noProof="0" dirty="0" err="1"/>
              <a:t>tincidunt</a:t>
            </a:r>
            <a:r>
              <a:rPr lang="en-US" noProof="0" dirty="0"/>
              <a:t> </a:t>
            </a:r>
            <a:r>
              <a:rPr lang="en-US" noProof="0" dirty="0" err="1"/>
              <a:t>ut</a:t>
            </a:r>
            <a:r>
              <a:rPr lang="en-US" noProof="0" dirty="0"/>
              <a:t> </a:t>
            </a:r>
            <a:r>
              <a:rPr lang="en-US" noProof="0" dirty="0" err="1"/>
              <a:t>laoreet</a:t>
            </a:r>
            <a:r>
              <a:rPr lang="en-US" noProof="0" dirty="0"/>
              <a:t> </a:t>
            </a:r>
            <a:r>
              <a:rPr lang="en-US" noProof="0" dirty="0" err="1"/>
              <a:t>dolore</a:t>
            </a:r>
            <a:r>
              <a:rPr lang="en-US" noProof="0" dirty="0"/>
              <a:t> magna </a:t>
            </a:r>
            <a:r>
              <a:rPr lang="en-US" noProof="0" dirty="0" err="1"/>
              <a:t>aliquam</a:t>
            </a:r>
            <a:r>
              <a:rPr lang="en-US" noProof="0" dirty="0"/>
              <a:t> </a:t>
            </a:r>
            <a:r>
              <a:rPr lang="en-US" noProof="0" dirty="0" err="1"/>
              <a:t>erat</a:t>
            </a:r>
            <a:r>
              <a:rPr lang="en-US" noProof="0" dirty="0"/>
              <a:t> </a:t>
            </a:r>
            <a:r>
              <a:rPr lang="en-US" noProof="0" dirty="0" err="1"/>
              <a:t>volutpat</a:t>
            </a:r>
            <a:r>
              <a:rPr lang="en-US" noProof="0" dirty="0"/>
              <a:t>. Lorem ipsum dolor sit </a:t>
            </a:r>
            <a:r>
              <a:rPr lang="en-US" noProof="0" dirty="0" err="1"/>
              <a:t>amet</a:t>
            </a:r>
            <a:r>
              <a:rPr lang="en-US" noProof="0" dirty="0"/>
              <a:t>, </a:t>
            </a:r>
            <a:r>
              <a:rPr lang="en-US" noProof="0" dirty="0" err="1"/>
              <a:t>consectetuer</a:t>
            </a:r>
            <a:r>
              <a:rPr lang="en-US" noProof="0" dirty="0"/>
              <a:t> </a:t>
            </a:r>
            <a:r>
              <a:rPr lang="en-US" noProof="0" dirty="0" err="1"/>
              <a:t>adipiscing</a:t>
            </a:r>
            <a:r>
              <a:rPr lang="en-US" noProof="0" dirty="0"/>
              <a:t> </a:t>
            </a:r>
            <a:r>
              <a:rPr lang="en-US" noProof="0" dirty="0" err="1"/>
              <a:t>elit</a:t>
            </a:r>
            <a:r>
              <a:rPr lang="en-US" noProof="0" dirty="0"/>
              <a:t>, </a:t>
            </a:r>
            <a:r>
              <a:rPr lang="en-US" noProof="0" dirty="0" err="1"/>
              <a:t>sed</a:t>
            </a:r>
            <a:r>
              <a:rPr lang="en-US" noProof="0" dirty="0"/>
              <a:t> </a:t>
            </a:r>
            <a:r>
              <a:rPr lang="en-US" noProof="0" dirty="0" err="1"/>
              <a:t>diam</a:t>
            </a:r>
            <a:r>
              <a:rPr lang="en-US" noProof="0" dirty="0"/>
              <a:t> </a:t>
            </a:r>
            <a:r>
              <a:rPr lang="en-US" noProof="0" dirty="0" err="1"/>
              <a:t>nonummy</a:t>
            </a:r>
            <a:r>
              <a:rPr lang="en-US" noProof="0" dirty="0"/>
              <a:t> </a:t>
            </a:r>
            <a:r>
              <a:rPr lang="en-US" noProof="0" dirty="0" err="1"/>
              <a:t>nibh</a:t>
            </a:r>
            <a:r>
              <a:rPr lang="en-US" noProof="0" dirty="0"/>
              <a:t> </a:t>
            </a:r>
            <a:r>
              <a:rPr lang="en-US" noProof="0" dirty="0" err="1"/>
              <a:t>euismod</a:t>
            </a:r>
            <a:r>
              <a:rPr lang="en-US" noProof="0" dirty="0"/>
              <a:t> </a:t>
            </a:r>
            <a:r>
              <a:rPr lang="en-US" noProof="0" dirty="0" err="1"/>
              <a:t>ut</a:t>
            </a:r>
            <a:r>
              <a:rPr lang="en-US" noProof="0" dirty="0"/>
              <a:t> </a:t>
            </a:r>
            <a:r>
              <a:rPr lang="en-US" noProof="0" dirty="0" err="1"/>
              <a:t>dolore</a:t>
            </a:r>
            <a:r>
              <a:rPr lang="en-US" noProof="0" dirty="0"/>
              <a:t> magna </a:t>
            </a:r>
            <a:r>
              <a:rPr lang="en-US" noProof="0" dirty="0" err="1"/>
              <a:t>aliquam</a:t>
            </a:r>
            <a:r>
              <a:rPr lang="en-US" noProof="0" dirty="0"/>
              <a:t> </a:t>
            </a:r>
            <a:r>
              <a:rPr lang="en-US" noProof="0" dirty="0" err="1"/>
              <a:t>erat</a:t>
            </a:r>
            <a:r>
              <a:rPr lang="en-US" noProof="0" dirty="0"/>
              <a:t> </a:t>
            </a:r>
            <a:r>
              <a:rPr lang="en-US" noProof="0" dirty="0" err="1"/>
              <a:t>volutpat</a:t>
            </a:r>
            <a:r>
              <a:rPr lang="en-US" noProof="0" dirty="0"/>
              <a:t>. </a:t>
            </a:r>
          </a:p>
        </p:txBody>
      </p:sp>
      <p:sp>
        <p:nvSpPr>
          <p:cNvPr id="14" name="Rectangle 13"/>
          <p:cNvSpPr/>
          <p:nvPr/>
        </p:nvSpPr>
        <p:spPr bwMode="gray">
          <a:xfrm>
            <a:off x="8220075" y="1687496"/>
            <a:ext cx="3971925" cy="9525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l"/>
            <a:endParaRPr lang="en-US" sz="1600" dirty="0"/>
          </a:p>
        </p:txBody>
      </p:sp>
      <p:sp>
        <p:nvSpPr>
          <p:cNvPr id="16" name="Text Placeholder 8"/>
          <p:cNvSpPr>
            <a:spLocks noGrp="1"/>
          </p:cNvSpPr>
          <p:nvPr>
            <p:ph type="body" sz="quarter" idx="16" hasCustomPrompt="1"/>
          </p:nvPr>
        </p:nvSpPr>
        <p:spPr>
          <a:xfrm>
            <a:off x="384694" y="1081826"/>
            <a:ext cx="11338560" cy="402336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2000" i="1" baseline="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dirty="0"/>
              <a:t>Subheads are 20pt Arial Italic sentence case</a:t>
            </a:r>
          </a:p>
        </p:txBody>
      </p:sp>
      <p:sp>
        <p:nvSpPr>
          <p:cNvPr id="17" name="Title 1"/>
          <p:cNvSpPr>
            <a:spLocks noGrp="1"/>
          </p:cNvSpPr>
          <p:nvPr>
            <p:ph type="title" hasCustomPrompt="1"/>
          </p:nvPr>
        </p:nvSpPr>
        <p:spPr>
          <a:xfrm>
            <a:off x="384694" y="294468"/>
            <a:ext cx="11338560" cy="768263"/>
          </a:xfrm>
          <a:prstGeom prst="rect">
            <a:avLst/>
          </a:prstGeom>
        </p:spPr>
        <p:txBody>
          <a:bodyPr anchor="b" anchorCtr="0"/>
          <a:lstStyle>
            <a:lvl1pPr>
              <a:defRPr sz="2800" b="1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Headlines Are 28pt Arial Bold Title Case</a:t>
            </a:r>
          </a:p>
        </p:txBody>
      </p:sp>
      <p:sp>
        <p:nvSpPr>
          <p:cNvPr id="18" name="Footer Placeholder 6"/>
          <p:cNvSpPr>
            <a:spLocks noGrp="1"/>
          </p:cNvSpPr>
          <p:nvPr>
            <p:ph type="ftr" sz="quarter" idx="10"/>
          </p:nvPr>
        </p:nvSpPr>
        <p:spPr>
          <a:xfrm>
            <a:off x="384693" y="6387858"/>
            <a:ext cx="9116145" cy="338087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20" name="Rectangle 58"/>
          <p:cNvSpPr>
            <a:spLocks noChangeArrowheads="1"/>
          </p:cNvSpPr>
          <p:nvPr/>
        </p:nvSpPr>
        <p:spPr bwMode="gray">
          <a:xfrm>
            <a:off x="11615748" y="6420040"/>
            <a:ext cx="576252" cy="177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latin typeface="Arial" charset="0"/>
            </a:endParaRPr>
          </a:p>
        </p:txBody>
      </p:sp>
      <p:sp>
        <p:nvSpPr>
          <p:cNvPr id="21" name="Slide Number Placeholder 5"/>
          <p:cNvSpPr txBox="1">
            <a:spLocks/>
          </p:cNvSpPr>
          <p:nvPr/>
        </p:nvSpPr>
        <p:spPr bwMode="white">
          <a:xfrm>
            <a:off x="11615748" y="6420040"/>
            <a:ext cx="401164" cy="177800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en-US"/>
            </a:defPPr>
            <a:lvl1pPr marL="0" algn="r" defTabSz="914400" rtl="0" eaLnBrk="1" latinLnBrk="0" hangingPunct="1">
              <a:defRPr sz="11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C5C7A9E-C6A9-4A9D-A8BC-E29E91AD59EE}" type="slidenum">
              <a:rPr lang="en-US" sz="900" smtClean="0">
                <a:solidFill>
                  <a:schemeClr val="bg1"/>
                </a:solidFill>
              </a:rPr>
              <a:t>‹Nr.›</a:t>
            </a:fld>
            <a:endParaRPr lang="en-US" sz="900" dirty="0">
              <a:solidFill>
                <a:schemeClr val="bg1"/>
              </a:solidFill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D02127BB-7438-C94E-8313-090F732E1F77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00462" y="6398999"/>
            <a:ext cx="1390142" cy="2410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054667"/>
      </p:ext>
    </p:extLst>
  </p:cSld>
  <p:clrMapOvr>
    <a:masterClrMapping/>
  </p:clrMapOvr>
  <p:hf hd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_Callout Opt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384694" y="1702631"/>
            <a:ext cx="7492481" cy="4450196"/>
          </a:xfrm>
          <a:prstGeom prst="rect">
            <a:avLst/>
          </a:prstGeom>
        </p:spPr>
        <p:txBody>
          <a:bodyPr/>
          <a:lstStyle>
            <a:lvl1pPr marL="171450" indent="-171450">
              <a:lnSpc>
                <a:spcPct val="100000"/>
              </a:lnSpc>
              <a:spcBef>
                <a:spcPts val="1000"/>
              </a:spcBef>
              <a:defRPr sz="1600">
                <a:solidFill>
                  <a:schemeClr val="tx1"/>
                </a:solidFill>
              </a:defRPr>
            </a:lvl1pPr>
            <a:lvl2pPr marL="342900" indent="-171450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Char char="-"/>
              <a:defRPr sz="1600">
                <a:solidFill>
                  <a:schemeClr val="tx1"/>
                </a:solidFill>
              </a:defRPr>
            </a:lvl2pPr>
            <a:lvl3pPr marL="571500" indent="-171450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Char char="›"/>
              <a:defRPr sz="1600">
                <a:solidFill>
                  <a:schemeClr val="tx1"/>
                </a:solidFill>
              </a:defRPr>
            </a:lvl3pPr>
            <a:lvl4pPr marL="742950" indent="-171450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</a:defRPr>
            </a:lvl4pPr>
            <a:lvl5pPr marL="914400" indent="-171450">
              <a:lnSpc>
                <a:spcPct val="100000"/>
              </a:lnSpc>
              <a:spcBef>
                <a:spcPts val="800"/>
              </a:spcBef>
              <a:buSzPct val="75000"/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Arial 16pt bullet level 1</a:t>
            </a:r>
          </a:p>
          <a:p>
            <a:pPr lvl="1"/>
            <a:r>
              <a:rPr lang="en-US" dirty="0"/>
              <a:t>Arial 16pt bullet level 2</a:t>
            </a:r>
          </a:p>
          <a:p>
            <a:pPr lvl="2"/>
            <a:r>
              <a:rPr lang="en-US" dirty="0"/>
              <a:t>Arial 16pt bullet level 3</a:t>
            </a:r>
          </a:p>
          <a:p>
            <a:pPr lvl="3"/>
            <a:r>
              <a:rPr lang="en-US" dirty="0"/>
              <a:t>Arial 16pt bullet level 4</a:t>
            </a:r>
          </a:p>
          <a:p>
            <a:pPr lvl="4"/>
            <a:r>
              <a:rPr lang="en-US" dirty="0"/>
              <a:t>Arial 16pt bullet level 5</a:t>
            </a:r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5" hasCustomPrompt="1"/>
          </p:nvPr>
        </p:nvSpPr>
        <p:spPr bwMode="gray">
          <a:xfrm>
            <a:off x="8132063" y="1876358"/>
            <a:ext cx="3764662" cy="4276469"/>
          </a:xfrm>
          <a:prstGeom prst="rect">
            <a:avLst/>
          </a:prstGeom>
        </p:spPr>
        <p:txBody>
          <a:bodyPr wrap="square" anchor="t" anchorCtr="0">
            <a:noAutofit/>
          </a:bodyPr>
          <a:lstStyle>
            <a:lvl1pPr marL="0" marR="0" indent="0" algn="l" defTabSz="121917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 sz="1600" b="1" i="0" baseline="0">
                <a:solidFill>
                  <a:schemeClr val="accent2"/>
                </a:solidFill>
                <a:latin typeface="+mj-lt"/>
              </a:defRPr>
            </a:lvl1pPr>
            <a:lvl2pPr marL="230188" indent="-119063">
              <a:lnSpc>
                <a:spcPct val="100000"/>
              </a:lnSpc>
              <a:buFont typeface="Arial"/>
              <a:buChar char="•"/>
              <a:defRPr sz="1200" b="0" i="0" baseline="0">
                <a:solidFill>
                  <a:schemeClr val="accent1"/>
                </a:solidFill>
                <a:latin typeface="+mj-lt"/>
                <a:cs typeface="Arial"/>
              </a:defRPr>
            </a:lvl2pPr>
            <a:lvl3pPr marL="609585" indent="-228594">
              <a:lnSpc>
                <a:spcPct val="100000"/>
              </a:lnSpc>
              <a:buFont typeface="Arial" pitchFamily="34" charset="0"/>
              <a:buChar char="•"/>
              <a:defRPr sz="1200" b="0" i="0">
                <a:solidFill>
                  <a:schemeClr val="bg1"/>
                </a:solidFill>
                <a:latin typeface="+mj-lt"/>
                <a:cs typeface="Arial"/>
              </a:defRPr>
            </a:lvl3pPr>
            <a:lvl4pPr>
              <a:defRPr sz="2133" b="0" i="0">
                <a:latin typeface="Georgia" pitchFamily="18" charset="0"/>
              </a:defRPr>
            </a:lvl4pPr>
          </a:lstStyle>
          <a:p>
            <a:pPr lvl="0"/>
            <a:r>
              <a:rPr lang="en-US" noProof="0" dirty="0"/>
              <a:t>Callouts are 16pt Arial Bold sentence case lorem ipsum dolor sit </a:t>
            </a:r>
            <a:r>
              <a:rPr lang="en-US" noProof="0" dirty="0" err="1"/>
              <a:t>amet</a:t>
            </a:r>
            <a:r>
              <a:rPr lang="en-US" noProof="0" dirty="0"/>
              <a:t>, </a:t>
            </a:r>
            <a:r>
              <a:rPr lang="en-US" noProof="0" dirty="0" err="1"/>
              <a:t>consec</a:t>
            </a:r>
            <a:r>
              <a:rPr lang="en-US" noProof="0" dirty="0"/>
              <a:t> </a:t>
            </a:r>
            <a:r>
              <a:rPr lang="en-US" noProof="0" dirty="0" err="1"/>
              <a:t>tetuer</a:t>
            </a:r>
            <a:r>
              <a:rPr lang="en-US" noProof="0" dirty="0"/>
              <a:t> </a:t>
            </a:r>
            <a:r>
              <a:rPr lang="en-US" noProof="0" dirty="0" err="1"/>
              <a:t>adipiscing</a:t>
            </a:r>
            <a:r>
              <a:rPr lang="en-US" noProof="0" dirty="0"/>
              <a:t> </a:t>
            </a:r>
            <a:r>
              <a:rPr lang="en-US" noProof="0" dirty="0" err="1"/>
              <a:t>elit</a:t>
            </a:r>
            <a:r>
              <a:rPr lang="en-US" noProof="0" dirty="0"/>
              <a:t>, </a:t>
            </a:r>
            <a:r>
              <a:rPr lang="en-US" noProof="0" dirty="0" err="1"/>
              <a:t>sed</a:t>
            </a:r>
            <a:r>
              <a:rPr lang="en-US" noProof="0" dirty="0"/>
              <a:t> </a:t>
            </a:r>
            <a:r>
              <a:rPr lang="en-US" noProof="0" dirty="0" err="1"/>
              <a:t>diam</a:t>
            </a:r>
            <a:r>
              <a:rPr lang="en-US" noProof="0" dirty="0"/>
              <a:t> </a:t>
            </a:r>
            <a:r>
              <a:rPr lang="en-US" noProof="0" dirty="0" err="1"/>
              <a:t>nonummy</a:t>
            </a:r>
            <a:r>
              <a:rPr lang="en-US" noProof="0" dirty="0"/>
              <a:t> </a:t>
            </a:r>
            <a:r>
              <a:rPr lang="en-US" noProof="0" dirty="0" err="1"/>
              <a:t>nibh</a:t>
            </a:r>
            <a:r>
              <a:rPr lang="en-US" noProof="0" dirty="0"/>
              <a:t> </a:t>
            </a:r>
            <a:r>
              <a:rPr lang="en-US" noProof="0" dirty="0" err="1"/>
              <a:t>euismod</a:t>
            </a:r>
            <a:r>
              <a:rPr lang="en-US" noProof="0" dirty="0"/>
              <a:t> </a:t>
            </a:r>
            <a:r>
              <a:rPr lang="en-US" noProof="0" dirty="0" err="1"/>
              <a:t>tincidunt</a:t>
            </a:r>
            <a:r>
              <a:rPr lang="en-US" noProof="0" dirty="0"/>
              <a:t> </a:t>
            </a:r>
            <a:r>
              <a:rPr lang="en-US" noProof="0" dirty="0" err="1"/>
              <a:t>ut</a:t>
            </a:r>
            <a:r>
              <a:rPr lang="en-US" noProof="0" dirty="0"/>
              <a:t> </a:t>
            </a:r>
            <a:r>
              <a:rPr lang="en-US" noProof="0" dirty="0" err="1"/>
              <a:t>laoreet</a:t>
            </a:r>
            <a:r>
              <a:rPr lang="en-US" noProof="0" dirty="0"/>
              <a:t> </a:t>
            </a:r>
            <a:r>
              <a:rPr lang="en-US" noProof="0" dirty="0" err="1"/>
              <a:t>dolore</a:t>
            </a:r>
            <a:r>
              <a:rPr lang="en-US" noProof="0" dirty="0"/>
              <a:t> magna </a:t>
            </a:r>
            <a:r>
              <a:rPr lang="en-US" noProof="0" dirty="0" err="1"/>
              <a:t>aliquam</a:t>
            </a:r>
            <a:r>
              <a:rPr lang="en-US" noProof="0" dirty="0"/>
              <a:t> </a:t>
            </a:r>
            <a:r>
              <a:rPr lang="en-US" noProof="0" dirty="0" err="1"/>
              <a:t>erat</a:t>
            </a:r>
            <a:r>
              <a:rPr lang="en-US" noProof="0" dirty="0"/>
              <a:t> </a:t>
            </a:r>
            <a:r>
              <a:rPr lang="en-US" noProof="0" dirty="0" err="1"/>
              <a:t>volutpat</a:t>
            </a:r>
            <a:r>
              <a:rPr lang="en-US" noProof="0" dirty="0"/>
              <a:t>. Lorem ipsum dolor sit </a:t>
            </a:r>
            <a:r>
              <a:rPr lang="en-US" noProof="0" dirty="0" err="1"/>
              <a:t>amet</a:t>
            </a:r>
            <a:r>
              <a:rPr lang="en-US" noProof="0" dirty="0"/>
              <a:t>, </a:t>
            </a:r>
            <a:r>
              <a:rPr lang="en-US" noProof="0" dirty="0" err="1"/>
              <a:t>consectetuer</a:t>
            </a:r>
            <a:r>
              <a:rPr lang="en-US" noProof="0" dirty="0"/>
              <a:t> </a:t>
            </a:r>
            <a:r>
              <a:rPr lang="en-US" noProof="0" dirty="0" err="1"/>
              <a:t>adipiscing</a:t>
            </a:r>
            <a:r>
              <a:rPr lang="en-US" noProof="0" dirty="0"/>
              <a:t> </a:t>
            </a:r>
            <a:r>
              <a:rPr lang="en-US" noProof="0" dirty="0" err="1"/>
              <a:t>elit</a:t>
            </a:r>
            <a:r>
              <a:rPr lang="en-US" noProof="0" dirty="0"/>
              <a:t>, </a:t>
            </a:r>
            <a:r>
              <a:rPr lang="en-US" noProof="0" dirty="0" err="1"/>
              <a:t>sed</a:t>
            </a:r>
            <a:r>
              <a:rPr lang="en-US" noProof="0" dirty="0"/>
              <a:t> </a:t>
            </a:r>
            <a:r>
              <a:rPr lang="en-US" noProof="0" dirty="0" err="1"/>
              <a:t>diam</a:t>
            </a:r>
            <a:r>
              <a:rPr lang="en-US" noProof="0" dirty="0"/>
              <a:t> </a:t>
            </a:r>
            <a:r>
              <a:rPr lang="en-US" noProof="0" dirty="0" err="1"/>
              <a:t>nonummy</a:t>
            </a:r>
            <a:r>
              <a:rPr lang="en-US" noProof="0" dirty="0"/>
              <a:t> </a:t>
            </a:r>
            <a:r>
              <a:rPr lang="en-US" noProof="0" dirty="0" err="1"/>
              <a:t>nibh</a:t>
            </a:r>
            <a:r>
              <a:rPr lang="en-US" noProof="0" dirty="0"/>
              <a:t> </a:t>
            </a:r>
            <a:r>
              <a:rPr lang="en-US" noProof="0" dirty="0" err="1"/>
              <a:t>euismod</a:t>
            </a:r>
            <a:r>
              <a:rPr lang="en-US" noProof="0" dirty="0"/>
              <a:t> </a:t>
            </a:r>
            <a:r>
              <a:rPr lang="en-US" noProof="0" dirty="0" err="1"/>
              <a:t>ut</a:t>
            </a:r>
            <a:r>
              <a:rPr lang="en-US" noProof="0" dirty="0"/>
              <a:t> </a:t>
            </a:r>
            <a:r>
              <a:rPr lang="en-US" noProof="0" dirty="0" err="1"/>
              <a:t>dolore</a:t>
            </a:r>
            <a:r>
              <a:rPr lang="en-US" noProof="0" dirty="0"/>
              <a:t> magna </a:t>
            </a:r>
            <a:r>
              <a:rPr lang="en-US" noProof="0" dirty="0" err="1"/>
              <a:t>aliquam</a:t>
            </a:r>
            <a:r>
              <a:rPr lang="en-US" noProof="0" dirty="0"/>
              <a:t> </a:t>
            </a:r>
            <a:r>
              <a:rPr lang="en-US" noProof="0" dirty="0" err="1"/>
              <a:t>erat</a:t>
            </a:r>
            <a:r>
              <a:rPr lang="en-US" noProof="0" dirty="0"/>
              <a:t> </a:t>
            </a:r>
            <a:r>
              <a:rPr lang="en-US" noProof="0" dirty="0" err="1"/>
              <a:t>volutpat</a:t>
            </a:r>
            <a:r>
              <a:rPr lang="en-US" noProof="0" dirty="0"/>
              <a:t>. </a:t>
            </a:r>
          </a:p>
        </p:txBody>
      </p:sp>
      <p:sp>
        <p:nvSpPr>
          <p:cNvPr id="13" name="Rectangle 12"/>
          <p:cNvSpPr/>
          <p:nvPr/>
        </p:nvSpPr>
        <p:spPr bwMode="gray">
          <a:xfrm>
            <a:off x="8220075" y="1687496"/>
            <a:ext cx="3971925" cy="9525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l"/>
            <a:endParaRPr lang="en-US" sz="1600" dirty="0"/>
          </a:p>
        </p:txBody>
      </p:sp>
      <p:sp>
        <p:nvSpPr>
          <p:cNvPr id="16" name="Text Placeholder 8"/>
          <p:cNvSpPr>
            <a:spLocks noGrp="1"/>
          </p:cNvSpPr>
          <p:nvPr>
            <p:ph type="body" sz="quarter" idx="16" hasCustomPrompt="1"/>
          </p:nvPr>
        </p:nvSpPr>
        <p:spPr>
          <a:xfrm>
            <a:off x="384694" y="1081826"/>
            <a:ext cx="11338560" cy="402336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2000" i="1" baseline="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dirty="0"/>
              <a:t>Subheads are 20pt Arial Italic sentence case</a:t>
            </a:r>
          </a:p>
        </p:txBody>
      </p:sp>
      <p:sp>
        <p:nvSpPr>
          <p:cNvPr id="17" name="Title 1"/>
          <p:cNvSpPr>
            <a:spLocks noGrp="1"/>
          </p:cNvSpPr>
          <p:nvPr>
            <p:ph type="title" hasCustomPrompt="1"/>
          </p:nvPr>
        </p:nvSpPr>
        <p:spPr>
          <a:xfrm>
            <a:off x="384694" y="294468"/>
            <a:ext cx="11338560" cy="768263"/>
          </a:xfrm>
          <a:prstGeom prst="rect">
            <a:avLst/>
          </a:prstGeom>
        </p:spPr>
        <p:txBody>
          <a:bodyPr anchor="b" anchorCtr="0"/>
          <a:lstStyle>
            <a:lvl1pPr>
              <a:defRPr sz="2800" b="1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Headlines Are 28pt Arial Bold Title Case</a:t>
            </a:r>
          </a:p>
        </p:txBody>
      </p:sp>
      <p:sp>
        <p:nvSpPr>
          <p:cNvPr id="18" name="Footer Placeholder 6"/>
          <p:cNvSpPr>
            <a:spLocks noGrp="1"/>
          </p:cNvSpPr>
          <p:nvPr>
            <p:ph type="ftr" sz="quarter" idx="10"/>
          </p:nvPr>
        </p:nvSpPr>
        <p:spPr>
          <a:xfrm>
            <a:off x="384693" y="6387858"/>
            <a:ext cx="9116145" cy="338087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20" name="Rectangle 58"/>
          <p:cNvSpPr>
            <a:spLocks noChangeArrowheads="1"/>
          </p:cNvSpPr>
          <p:nvPr/>
        </p:nvSpPr>
        <p:spPr bwMode="gray">
          <a:xfrm>
            <a:off x="11615748" y="6420040"/>
            <a:ext cx="576252" cy="177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latin typeface="Arial" charset="0"/>
            </a:endParaRPr>
          </a:p>
        </p:txBody>
      </p:sp>
      <p:sp>
        <p:nvSpPr>
          <p:cNvPr id="21" name="Slide Number Placeholder 5"/>
          <p:cNvSpPr txBox="1">
            <a:spLocks/>
          </p:cNvSpPr>
          <p:nvPr/>
        </p:nvSpPr>
        <p:spPr bwMode="white">
          <a:xfrm>
            <a:off x="11615748" y="6420040"/>
            <a:ext cx="401164" cy="177800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en-US"/>
            </a:defPPr>
            <a:lvl1pPr marL="0" algn="r" defTabSz="914400" rtl="0" eaLnBrk="1" latinLnBrk="0" hangingPunct="1">
              <a:defRPr sz="11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C5C7A9E-C6A9-4A9D-A8BC-E29E91AD59EE}" type="slidenum">
              <a:rPr lang="en-US" sz="900" smtClean="0">
                <a:solidFill>
                  <a:schemeClr val="bg1"/>
                </a:solidFill>
              </a:rPr>
              <a:t>‹Nr.›</a:t>
            </a:fld>
            <a:endParaRPr lang="en-US" sz="900" dirty="0">
              <a:solidFill>
                <a:schemeClr val="bg1"/>
              </a:solidFill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359BA9CF-8FD8-9149-BB0E-0BFE092A8D55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00462" y="6398999"/>
            <a:ext cx="1390142" cy="2410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6527247"/>
      </p:ext>
    </p:extLst>
  </p:cSld>
  <p:clrMapOvr>
    <a:masterClrMapping/>
  </p:clrMapOvr>
  <p:hf hd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384693" y="1702631"/>
            <a:ext cx="5532120" cy="4450195"/>
          </a:xfrm>
          <a:prstGeom prst="rect">
            <a:avLst/>
          </a:prstGeom>
        </p:spPr>
        <p:txBody>
          <a:bodyPr/>
          <a:lstStyle>
            <a:lvl1pPr marL="171450" indent="-171450">
              <a:lnSpc>
                <a:spcPct val="100000"/>
              </a:lnSpc>
              <a:spcBef>
                <a:spcPts val="1000"/>
              </a:spcBef>
              <a:defRPr sz="1600">
                <a:solidFill>
                  <a:schemeClr val="tx1"/>
                </a:solidFill>
              </a:defRPr>
            </a:lvl1pPr>
            <a:lvl2pPr marL="342900" indent="-171450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Char char="-"/>
              <a:defRPr sz="1600">
                <a:solidFill>
                  <a:schemeClr val="tx1"/>
                </a:solidFill>
              </a:defRPr>
            </a:lvl2pPr>
            <a:lvl3pPr marL="571500" indent="-171450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Char char="›"/>
              <a:defRPr sz="1600">
                <a:solidFill>
                  <a:schemeClr val="tx1"/>
                </a:solidFill>
              </a:defRPr>
            </a:lvl3pPr>
            <a:lvl4pPr marL="742950" indent="-171450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</a:defRPr>
            </a:lvl4pPr>
            <a:lvl5pPr marL="914400" indent="-171450">
              <a:lnSpc>
                <a:spcPct val="100000"/>
              </a:lnSpc>
              <a:spcBef>
                <a:spcPts val="800"/>
              </a:spcBef>
              <a:buSzPct val="75000"/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Arial 16pt bullet level 1</a:t>
            </a:r>
          </a:p>
          <a:p>
            <a:pPr lvl="1"/>
            <a:r>
              <a:rPr lang="en-US" dirty="0"/>
              <a:t>Arial 16pt bullet level 2</a:t>
            </a:r>
          </a:p>
          <a:p>
            <a:pPr lvl="2"/>
            <a:r>
              <a:rPr lang="en-US" dirty="0"/>
              <a:t>Arial 16pt bullet level 3</a:t>
            </a:r>
          </a:p>
          <a:p>
            <a:pPr lvl="3"/>
            <a:r>
              <a:rPr lang="en-US" dirty="0"/>
              <a:t>Arial 16pt bullet level 4</a:t>
            </a:r>
          </a:p>
          <a:p>
            <a:pPr lvl="4"/>
            <a:r>
              <a:rPr lang="en-US" dirty="0"/>
              <a:t>Arial 16pt bullet level 5</a:t>
            </a:r>
          </a:p>
        </p:txBody>
      </p:sp>
      <p:sp>
        <p:nvSpPr>
          <p:cNvPr id="7" name="Content Placeholder 2"/>
          <p:cNvSpPr>
            <a:spLocks noGrp="1"/>
          </p:cNvSpPr>
          <p:nvPr>
            <p:ph idx="17" hasCustomPrompt="1"/>
          </p:nvPr>
        </p:nvSpPr>
        <p:spPr>
          <a:xfrm>
            <a:off x="6191134" y="1702631"/>
            <a:ext cx="5532120" cy="4450195"/>
          </a:xfrm>
          <a:prstGeom prst="rect">
            <a:avLst/>
          </a:prstGeom>
        </p:spPr>
        <p:txBody>
          <a:bodyPr/>
          <a:lstStyle>
            <a:lvl1pPr marL="171450" indent="-171450">
              <a:lnSpc>
                <a:spcPct val="100000"/>
              </a:lnSpc>
              <a:spcBef>
                <a:spcPts val="1000"/>
              </a:spcBef>
              <a:defRPr sz="1600">
                <a:solidFill>
                  <a:schemeClr val="tx1"/>
                </a:solidFill>
              </a:defRPr>
            </a:lvl1pPr>
            <a:lvl2pPr marL="342900" indent="-171450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Char char="-"/>
              <a:defRPr sz="1600">
                <a:solidFill>
                  <a:schemeClr val="tx1"/>
                </a:solidFill>
              </a:defRPr>
            </a:lvl2pPr>
            <a:lvl3pPr marL="571500" indent="-171450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Char char="›"/>
              <a:defRPr sz="1600">
                <a:solidFill>
                  <a:schemeClr val="tx1"/>
                </a:solidFill>
              </a:defRPr>
            </a:lvl3pPr>
            <a:lvl4pPr marL="742950" indent="-171450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Char char="»"/>
              <a:tabLst/>
              <a:defRPr sz="1600">
                <a:solidFill>
                  <a:schemeClr val="tx1"/>
                </a:solidFill>
              </a:defRPr>
            </a:lvl4pPr>
            <a:lvl5pPr marL="914400" indent="-171450">
              <a:lnSpc>
                <a:spcPct val="100000"/>
              </a:lnSpc>
              <a:spcBef>
                <a:spcPts val="800"/>
              </a:spcBef>
              <a:buSzPct val="75000"/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Arial 16pt bullet level 1</a:t>
            </a:r>
          </a:p>
          <a:p>
            <a:pPr lvl="1"/>
            <a:r>
              <a:rPr lang="en-US" dirty="0"/>
              <a:t>Arial 16pt bullet level 2</a:t>
            </a:r>
          </a:p>
          <a:p>
            <a:pPr lvl="2"/>
            <a:r>
              <a:rPr lang="en-US" dirty="0"/>
              <a:t>Arial 16pt bullet level 3</a:t>
            </a:r>
          </a:p>
          <a:p>
            <a:pPr lvl="3"/>
            <a:r>
              <a:rPr lang="en-US" dirty="0"/>
              <a:t>Arial 16pt bullet level 4</a:t>
            </a:r>
          </a:p>
          <a:p>
            <a:pPr lvl="4"/>
            <a:r>
              <a:rPr lang="en-US" dirty="0"/>
              <a:t>Arial 16pt bullet level 5</a:t>
            </a:r>
          </a:p>
        </p:txBody>
      </p:sp>
      <p:sp>
        <p:nvSpPr>
          <p:cNvPr id="13" name="Text Placeholder 8"/>
          <p:cNvSpPr>
            <a:spLocks noGrp="1"/>
          </p:cNvSpPr>
          <p:nvPr>
            <p:ph type="body" sz="quarter" idx="16" hasCustomPrompt="1"/>
          </p:nvPr>
        </p:nvSpPr>
        <p:spPr>
          <a:xfrm>
            <a:off x="384694" y="1081826"/>
            <a:ext cx="11338560" cy="402336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2000" i="1" baseline="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dirty="0"/>
              <a:t>Subheads are 20pt Arial Italic sentence case</a:t>
            </a:r>
          </a:p>
        </p:txBody>
      </p:sp>
      <p:sp>
        <p:nvSpPr>
          <p:cNvPr id="14" name="Title 1"/>
          <p:cNvSpPr>
            <a:spLocks noGrp="1"/>
          </p:cNvSpPr>
          <p:nvPr>
            <p:ph type="title" hasCustomPrompt="1"/>
          </p:nvPr>
        </p:nvSpPr>
        <p:spPr>
          <a:xfrm>
            <a:off x="384694" y="294468"/>
            <a:ext cx="11338560" cy="768263"/>
          </a:xfrm>
          <a:prstGeom prst="rect">
            <a:avLst/>
          </a:prstGeom>
        </p:spPr>
        <p:txBody>
          <a:bodyPr anchor="b" anchorCtr="0"/>
          <a:lstStyle>
            <a:lvl1pPr>
              <a:defRPr sz="2800" b="1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Headlines Are 28pt Arial Bold Title Case</a:t>
            </a:r>
          </a:p>
        </p:txBody>
      </p:sp>
      <p:sp>
        <p:nvSpPr>
          <p:cNvPr id="15" name="Footer Placeholder 6"/>
          <p:cNvSpPr>
            <a:spLocks noGrp="1"/>
          </p:cNvSpPr>
          <p:nvPr>
            <p:ph type="ftr" sz="quarter" idx="10"/>
          </p:nvPr>
        </p:nvSpPr>
        <p:spPr>
          <a:xfrm>
            <a:off x="384693" y="6387858"/>
            <a:ext cx="9116145" cy="338087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7" name="Rectangle 58"/>
          <p:cNvSpPr>
            <a:spLocks noChangeArrowheads="1"/>
          </p:cNvSpPr>
          <p:nvPr/>
        </p:nvSpPr>
        <p:spPr bwMode="gray">
          <a:xfrm>
            <a:off x="11615748" y="6420040"/>
            <a:ext cx="576252" cy="177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latin typeface="Arial" charset="0"/>
            </a:endParaRPr>
          </a:p>
        </p:txBody>
      </p:sp>
      <p:sp>
        <p:nvSpPr>
          <p:cNvPr id="18" name="Slide Number Placeholder 5"/>
          <p:cNvSpPr txBox="1">
            <a:spLocks/>
          </p:cNvSpPr>
          <p:nvPr/>
        </p:nvSpPr>
        <p:spPr bwMode="white">
          <a:xfrm>
            <a:off x="11615748" y="6420040"/>
            <a:ext cx="401164" cy="177800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en-US"/>
            </a:defPPr>
            <a:lvl1pPr marL="0" algn="r" defTabSz="914400" rtl="0" eaLnBrk="1" latinLnBrk="0" hangingPunct="1">
              <a:defRPr sz="11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C5C7A9E-C6A9-4A9D-A8BC-E29E91AD59EE}" type="slidenum">
              <a:rPr lang="en-US" sz="900" smtClean="0">
                <a:solidFill>
                  <a:schemeClr val="bg1"/>
                </a:solidFill>
              </a:rPr>
              <a:t>‹Nr.›</a:t>
            </a:fld>
            <a:endParaRPr lang="en-US" sz="900" dirty="0">
              <a:solidFill>
                <a:schemeClr val="bg1"/>
              </a:solidFill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7515BE09-7E6F-7349-BF7E-EB7B4C38CDF8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00462" y="6398999"/>
            <a:ext cx="1390142" cy="2410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8594935"/>
      </p:ext>
    </p:extLst>
  </p:cSld>
  <p:clrMapOvr>
    <a:masterClrMapping/>
  </p:clrMapOvr>
  <p:hf hd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hre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384692" y="1702631"/>
            <a:ext cx="3616187" cy="4450195"/>
          </a:xfrm>
          <a:prstGeom prst="rect">
            <a:avLst/>
          </a:prstGeom>
        </p:spPr>
        <p:txBody>
          <a:bodyPr/>
          <a:lstStyle>
            <a:lvl1pPr marL="171450" indent="-171450">
              <a:lnSpc>
                <a:spcPct val="100000"/>
              </a:lnSpc>
              <a:spcBef>
                <a:spcPts val="1000"/>
              </a:spcBef>
              <a:defRPr sz="1600">
                <a:solidFill>
                  <a:schemeClr val="tx1"/>
                </a:solidFill>
              </a:defRPr>
            </a:lvl1pPr>
            <a:lvl2pPr marL="342900" indent="-171450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Char char="-"/>
              <a:defRPr sz="1600">
                <a:solidFill>
                  <a:schemeClr val="tx1"/>
                </a:solidFill>
              </a:defRPr>
            </a:lvl2pPr>
            <a:lvl3pPr marL="571500" indent="-171450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Char char="›"/>
              <a:defRPr sz="1600">
                <a:solidFill>
                  <a:schemeClr val="tx1"/>
                </a:solidFill>
              </a:defRPr>
            </a:lvl3pPr>
            <a:lvl4pPr marL="742950" indent="-171450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</a:defRPr>
            </a:lvl4pPr>
            <a:lvl5pPr marL="914400" indent="-171450">
              <a:lnSpc>
                <a:spcPct val="100000"/>
              </a:lnSpc>
              <a:spcBef>
                <a:spcPts val="800"/>
              </a:spcBef>
              <a:buSzPct val="75000"/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Arial 16pt bullet level 1</a:t>
            </a:r>
          </a:p>
          <a:p>
            <a:pPr lvl="1"/>
            <a:r>
              <a:rPr lang="en-US" dirty="0"/>
              <a:t>Arial 16pt bullet level 2</a:t>
            </a:r>
          </a:p>
          <a:p>
            <a:pPr lvl="2"/>
            <a:r>
              <a:rPr lang="en-US" dirty="0"/>
              <a:t>Arial 16pt bullet level 3</a:t>
            </a:r>
          </a:p>
          <a:p>
            <a:pPr lvl="3"/>
            <a:r>
              <a:rPr lang="en-US" dirty="0"/>
              <a:t>Arial 16pt bullet level 4</a:t>
            </a:r>
          </a:p>
          <a:p>
            <a:pPr lvl="4"/>
            <a:r>
              <a:rPr lang="en-US" dirty="0"/>
              <a:t>Arial 16pt bullet level 5</a:t>
            </a:r>
          </a:p>
        </p:txBody>
      </p:sp>
      <p:sp>
        <p:nvSpPr>
          <p:cNvPr id="7" name="Content Placeholder 2"/>
          <p:cNvSpPr>
            <a:spLocks noGrp="1"/>
          </p:cNvSpPr>
          <p:nvPr>
            <p:ph idx="17" hasCustomPrompt="1"/>
          </p:nvPr>
        </p:nvSpPr>
        <p:spPr>
          <a:xfrm>
            <a:off x="4245879" y="1702631"/>
            <a:ext cx="3616187" cy="4450195"/>
          </a:xfrm>
          <a:prstGeom prst="rect">
            <a:avLst/>
          </a:prstGeom>
        </p:spPr>
        <p:txBody>
          <a:bodyPr/>
          <a:lstStyle>
            <a:lvl1pPr marL="171450" indent="-171450">
              <a:lnSpc>
                <a:spcPct val="100000"/>
              </a:lnSpc>
              <a:spcBef>
                <a:spcPts val="1000"/>
              </a:spcBef>
              <a:defRPr sz="1600">
                <a:solidFill>
                  <a:schemeClr val="tx1"/>
                </a:solidFill>
              </a:defRPr>
            </a:lvl1pPr>
            <a:lvl2pPr marL="342900" indent="-171450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Char char="-"/>
              <a:defRPr sz="1600">
                <a:solidFill>
                  <a:schemeClr val="tx1"/>
                </a:solidFill>
              </a:defRPr>
            </a:lvl2pPr>
            <a:lvl3pPr marL="571500" indent="-171450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Char char="›"/>
              <a:defRPr sz="1600">
                <a:solidFill>
                  <a:schemeClr val="tx1"/>
                </a:solidFill>
              </a:defRPr>
            </a:lvl3pPr>
            <a:lvl4pPr marL="742950" indent="-171450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</a:defRPr>
            </a:lvl4pPr>
            <a:lvl5pPr marL="914400" indent="-171450">
              <a:lnSpc>
                <a:spcPct val="100000"/>
              </a:lnSpc>
              <a:spcBef>
                <a:spcPts val="800"/>
              </a:spcBef>
              <a:buSzPct val="75000"/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Arial 16pt bullet level 1</a:t>
            </a:r>
          </a:p>
          <a:p>
            <a:pPr lvl="1"/>
            <a:r>
              <a:rPr lang="en-US" dirty="0"/>
              <a:t>Arial 16pt bullet level 2</a:t>
            </a:r>
          </a:p>
          <a:p>
            <a:pPr lvl="2"/>
            <a:r>
              <a:rPr lang="en-US" dirty="0"/>
              <a:t>Arial 16pt bullet level 3</a:t>
            </a:r>
          </a:p>
          <a:p>
            <a:pPr lvl="3"/>
            <a:r>
              <a:rPr lang="en-US" dirty="0"/>
              <a:t>Arial 16pt bullet level 4</a:t>
            </a:r>
          </a:p>
          <a:p>
            <a:pPr lvl="4"/>
            <a:r>
              <a:rPr lang="en-US" dirty="0"/>
              <a:t>Arial 16pt bullet level 5</a:t>
            </a:r>
          </a:p>
        </p:txBody>
      </p:sp>
      <p:sp>
        <p:nvSpPr>
          <p:cNvPr id="8" name="Content Placeholder 2"/>
          <p:cNvSpPr>
            <a:spLocks noGrp="1"/>
          </p:cNvSpPr>
          <p:nvPr>
            <p:ph idx="18" hasCustomPrompt="1"/>
          </p:nvPr>
        </p:nvSpPr>
        <p:spPr>
          <a:xfrm>
            <a:off x="8107067" y="1702631"/>
            <a:ext cx="3616187" cy="4450195"/>
          </a:xfrm>
          <a:prstGeom prst="rect">
            <a:avLst/>
          </a:prstGeom>
        </p:spPr>
        <p:txBody>
          <a:bodyPr/>
          <a:lstStyle>
            <a:lvl1pPr marL="171450" indent="-171450">
              <a:lnSpc>
                <a:spcPct val="100000"/>
              </a:lnSpc>
              <a:spcBef>
                <a:spcPts val="1000"/>
              </a:spcBef>
              <a:defRPr sz="1600">
                <a:solidFill>
                  <a:schemeClr val="tx1"/>
                </a:solidFill>
              </a:defRPr>
            </a:lvl1pPr>
            <a:lvl2pPr marL="342900" indent="-171450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Char char="-"/>
              <a:defRPr sz="1600">
                <a:solidFill>
                  <a:schemeClr val="tx1"/>
                </a:solidFill>
              </a:defRPr>
            </a:lvl2pPr>
            <a:lvl3pPr marL="571500" indent="-171450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Char char="›"/>
              <a:defRPr sz="1600">
                <a:solidFill>
                  <a:schemeClr val="tx1"/>
                </a:solidFill>
              </a:defRPr>
            </a:lvl3pPr>
            <a:lvl4pPr marL="742950" indent="-171450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</a:defRPr>
            </a:lvl4pPr>
            <a:lvl5pPr marL="914400" indent="-171450">
              <a:lnSpc>
                <a:spcPct val="100000"/>
              </a:lnSpc>
              <a:spcBef>
                <a:spcPts val="800"/>
              </a:spcBef>
              <a:buSzPct val="75000"/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Arial 16pt bullet level 1</a:t>
            </a:r>
          </a:p>
          <a:p>
            <a:pPr lvl="1"/>
            <a:r>
              <a:rPr lang="en-US" dirty="0"/>
              <a:t>Arial 16pt bullet level 2</a:t>
            </a:r>
          </a:p>
          <a:p>
            <a:pPr lvl="2"/>
            <a:r>
              <a:rPr lang="en-US" dirty="0"/>
              <a:t>Arial 16pt bullet level 3</a:t>
            </a:r>
          </a:p>
          <a:p>
            <a:pPr lvl="3"/>
            <a:r>
              <a:rPr lang="en-US" dirty="0"/>
              <a:t>Arial 16pt bullet level 4</a:t>
            </a:r>
          </a:p>
          <a:p>
            <a:pPr lvl="4"/>
            <a:r>
              <a:rPr lang="en-US" dirty="0"/>
              <a:t>Arial 16pt bullet level 5</a:t>
            </a:r>
          </a:p>
        </p:txBody>
      </p:sp>
      <p:sp>
        <p:nvSpPr>
          <p:cNvPr id="14" name="Text Placeholder 8"/>
          <p:cNvSpPr>
            <a:spLocks noGrp="1"/>
          </p:cNvSpPr>
          <p:nvPr>
            <p:ph type="body" sz="quarter" idx="16" hasCustomPrompt="1"/>
          </p:nvPr>
        </p:nvSpPr>
        <p:spPr>
          <a:xfrm>
            <a:off x="384694" y="1081826"/>
            <a:ext cx="11338560" cy="402336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2000" i="1" baseline="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dirty="0"/>
              <a:t>Subheads are 20pt Arial Italic sentence case</a:t>
            </a:r>
          </a:p>
        </p:txBody>
      </p:sp>
      <p:sp>
        <p:nvSpPr>
          <p:cNvPr id="15" name="Title 1"/>
          <p:cNvSpPr>
            <a:spLocks noGrp="1"/>
          </p:cNvSpPr>
          <p:nvPr>
            <p:ph type="title" hasCustomPrompt="1"/>
          </p:nvPr>
        </p:nvSpPr>
        <p:spPr>
          <a:xfrm>
            <a:off x="384694" y="294468"/>
            <a:ext cx="11338560" cy="768263"/>
          </a:xfrm>
          <a:prstGeom prst="rect">
            <a:avLst/>
          </a:prstGeom>
        </p:spPr>
        <p:txBody>
          <a:bodyPr anchor="b" anchorCtr="0"/>
          <a:lstStyle>
            <a:lvl1pPr>
              <a:defRPr sz="2800" b="1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Headlines Are 28pt Arial Bold Title Case</a:t>
            </a:r>
          </a:p>
        </p:txBody>
      </p:sp>
      <p:sp>
        <p:nvSpPr>
          <p:cNvPr id="16" name="Footer Placeholder 6"/>
          <p:cNvSpPr>
            <a:spLocks noGrp="1"/>
          </p:cNvSpPr>
          <p:nvPr>
            <p:ph type="ftr" sz="quarter" idx="10"/>
          </p:nvPr>
        </p:nvSpPr>
        <p:spPr>
          <a:xfrm>
            <a:off x="384693" y="6387858"/>
            <a:ext cx="9116145" cy="338087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8" name="Rectangle 58"/>
          <p:cNvSpPr>
            <a:spLocks noChangeArrowheads="1"/>
          </p:cNvSpPr>
          <p:nvPr/>
        </p:nvSpPr>
        <p:spPr bwMode="gray">
          <a:xfrm>
            <a:off x="11615748" y="6420040"/>
            <a:ext cx="576252" cy="177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latin typeface="Arial" charset="0"/>
            </a:endParaRPr>
          </a:p>
        </p:txBody>
      </p:sp>
      <p:sp>
        <p:nvSpPr>
          <p:cNvPr id="19" name="Slide Number Placeholder 5"/>
          <p:cNvSpPr txBox="1">
            <a:spLocks/>
          </p:cNvSpPr>
          <p:nvPr/>
        </p:nvSpPr>
        <p:spPr bwMode="white">
          <a:xfrm>
            <a:off x="11615748" y="6420040"/>
            <a:ext cx="401164" cy="177800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en-US"/>
            </a:defPPr>
            <a:lvl1pPr marL="0" algn="r" defTabSz="914400" rtl="0" eaLnBrk="1" latinLnBrk="0" hangingPunct="1">
              <a:defRPr sz="11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C5C7A9E-C6A9-4A9D-A8BC-E29E91AD59EE}" type="slidenum">
              <a:rPr lang="en-US" sz="900" smtClean="0">
                <a:solidFill>
                  <a:schemeClr val="bg1"/>
                </a:solidFill>
              </a:rPr>
              <a:t>‹Nr.›</a:t>
            </a:fld>
            <a:endParaRPr lang="en-US" sz="900" dirty="0">
              <a:solidFill>
                <a:schemeClr val="bg1"/>
              </a:solidFill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797F5F80-9B9D-0340-8E0F-C4190A94BDCA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00462" y="6398999"/>
            <a:ext cx="1390142" cy="2410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6430071"/>
      </p:ext>
    </p:extLst>
  </p:cSld>
  <p:clrMapOvr>
    <a:masterClrMapping/>
  </p:clrMapOvr>
  <p:hf hd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/>
          <p:cNvSpPr>
            <a:spLocks noGrp="1"/>
          </p:cNvSpPr>
          <p:nvPr>
            <p:ph type="title" hasCustomPrompt="1"/>
          </p:nvPr>
        </p:nvSpPr>
        <p:spPr>
          <a:xfrm>
            <a:off x="384694" y="294468"/>
            <a:ext cx="11338560" cy="768263"/>
          </a:xfrm>
          <a:prstGeom prst="rect">
            <a:avLst/>
          </a:prstGeom>
        </p:spPr>
        <p:txBody>
          <a:bodyPr anchor="b" anchorCtr="0"/>
          <a:lstStyle>
            <a:lvl1pPr>
              <a:defRPr sz="2800" b="1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Headlines Are 28pt Arial Bold Title Case</a:t>
            </a:r>
          </a:p>
        </p:txBody>
      </p:sp>
      <p:sp>
        <p:nvSpPr>
          <p:cNvPr id="10" name="Footer Placeholder 6"/>
          <p:cNvSpPr>
            <a:spLocks noGrp="1"/>
          </p:cNvSpPr>
          <p:nvPr>
            <p:ph type="ftr" sz="quarter" idx="10"/>
          </p:nvPr>
        </p:nvSpPr>
        <p:spPr>
          <a:xfrm>
            <a:off x="384693" y="6387858"/>
            <a:ext cx="9116145" cy="338087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3" name="Rectangle 58"/>
          <p:cNvSpPr>
            <a:spLocks noChangeArrowheads="1"/>
          </p:cNvSpPr>
          <p:nvPr/>
        </p:nvSpPr>
        <p:spPr bwMode="gray">
          <a:xfrm>
            <a:off x="11615748" y="6420040"/>
            <a:ext cx="576252" cy="177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latin typeface="Arial" charset="0"/>
            </a:endParaRPr>
          </a:p>
        </p:txBody>
      </p:sp>
      <p:sp>
        <p:nvSpPr>
          <p:cNvPr id="14" name="Slide Number Placeholder 5"/>
          <p:cNvSpPr txBox="1">
            <a:spLocks/>
          </p:cNvSpPr>
          <p:nvPr/>
        </p:nvSpPr>
        <p:spPr bwMode="white">
          <a:xfrm>
            <a:off x="11615748" y="6420040"/>
            <a:ext cx="401164" cy="177800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en-US"/>
            </a:defPPr>
            <a:lvl1pPr marL="0" algn="r" defTabSz="914400" rtl="0" eaLnBrk="1" latinLnBrk="0" hangingPunct="1">
              <a:defRPr sz="11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C5C7A9E-C6A9-4A9D-A8BC-E29E91AD59EE}" type="slidenum">
              <a:rPr lang="en-US" sz="900" smtClean="0">
                <a:solidFill>
                  <a:schemeClr val="bg1"/>
                </a:solidFill>
              </a:rPr>
              <a:t>‹Nr.›</a:t>
            </a:fld>
            <a:endParaRPr lang="en-US" sz="900" dirty="0">
              <a:solidFill>
                <a:schemeClr val="bg1"/>
              </a:solidFill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FAA3D584-2B08-9B48-AE78-C2B96AED9917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00462" y="6398999"/>
            <a:ext cx="1390142" cy="2410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6945661"/>
      </p:ext>
    </p:extLst>
  </p:cSld>
  <p:clrMapOvr>
    <a:masterClrMapping/>
  </p:clrMapOvr>
  <p:hf hd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 bwMode="gray">
          <a:xfrm>
            <a:off x="384694" y="6387858"/>
            <a:ext cx="8831696" cy="338087"/>
          </a:xfrm>
          <a:prstGeom prst="rect">
            <a:avLst/>
          </a:prstGeom>
          <a:noFill/>
        </p:spPr>
        <p:txBody>
          <a:bodyPr vert="horz" lIns="91440" tIns="45720" rIns="91440" bIns="45720" rtlCol="0" anchor="b" anchorCtr="0"/>
          <a:lstStyle>
            <a:lvl1pPr algn="l">
              <a:defRPr sz="800">
                <a:solidFill>
                  <a:schemeClr val="tx1"/>
                </a:solidFill>
                <a:latin typeface="Arial Narrow" panose="020B0606020202030204" pitchFamily="34" charset="0"/>
              </a:defRPr>
            </a:lvl1pPr>
          </a:lstStyle>
          <a:p>
            <a:endParaRPr lang="en-US" dirty="0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778894B8-D26D-784B-9A2D-8BA77A511B8E}"/>
              </a:ext>
            </a:extLst>
          </p:cNvPr>
          <p:cNvGrpSpPr/>
          <p:nvPr userDrawn="1"/>
        </p:nvGrpSpPr>
        <p:grpSpPr>
          <a:xfrm>
            <a:off x="12420545" y="0"/>
            <a:ext cx="286823" cy="5681184"/>
            <a:chOff x="12420545" y="0"/>
            <a:chExt cx="286823" cy="5681184"/>
          </a:xfrm>
        </p:grpSpPr>
        <p:sp>
          <p:nvSpPr>
            <p:cNvPr id="35" name="Rectangle 34"/>
            <p:cNvSpPr/>
            <p:nvPr/>
          </p:nvSpPr>
          <p:spPr bwMode="gray">
            <a:xfrm>
              <a:off x="12420545" y="3146922"/>
              <a:ext cx="284385" cy="284385"/>
            </a:xfrm>
            <a:prstGeom prst="rect">
              <a:avLst/>
            </a:prstGeom>
            <a:solidFill>
              <a:srgbClr val="DA291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Rectangle 35"/>
            <p:cNvSpPr/>
            <p:nvPr/>
          </p:nvSpPr>
          <p:spPr bwMode="gray">
            <a:xfrm>
              <a:off x="12420545" y="2207810"/>
              <a:ext cx="284385" cy="284385"/>
            </a:xfrm>
            <a:prstGeom prst="rect">
              <a:avLst/>
            </a:prstGeom>
            <a:solidFill>
              <a:srgbClr val="FE8A1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Rectangle 36"/>
            <p:cNvSpPr/>
            <p:nvPr/>
          </p:nvSpPr>
          <p:spPr bwMode="gray">
            <a:xfrm>
              <a:off x="12420545" y="2542393"/>
              <a:ext cx="284385" cy="284385"/>
            </a:xfrm>
            <a:prstGeom prst="rect">
              <a:avLst/>
            </a:prstGeom>
            <a:solidFill>
              <a:srgbClr val="F0B32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Rectangle 33"/>
            <p:cNvSpPr/>
            <p:nvPr/>
          </p:nvSpPr>
          <p:spPr bwMode="gray">
            <a:xfrm>
              <a:off x="12420545" y="0"/>
              <a:ext cx="284385" cy="284385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Rectangle 38"/>
            <p:cNvSpPr/>
            <p:nvPr/>
          </p:nvSpPr>
          <p:spPr bwMode="gray">
            <a:xfrm>
              <a:off x="12420545" y="333901"/>
              <a:ext cx="284385" cy="284385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Rectangle 39"/>
            <p:cNvSpPr/>
            <p:nvPr/>
          </p:nvSpPr>
          <p:spPr bwMode="gray">
            <a:xfrm>
              <a:off x="12420545" y="1603218"/>
              <a:ext cx="284385" cy="284385"/>
            </a:xfrm>
            <a:prstGeom prst="rect">
              <a:avLst/>
            </a:prstGeom>
            <a:solidFill>
              <a:srgbClr val="00BFB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Rectangle 40"/>
            <p:cNvSpPr/>
            <p:nvPr/>
          </p:nvSpPr>
          <p:spPr bwMode="gray">
            <a:xfrm>
              <a:off x="12420545" y="937409"/>
              <a:ext cx="284385" cy="284385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2" name="Rectangle 41"/>
            <p:cNvSpPr/>
            <p:nvPr/>
          </p:nvSpPr>
          <p:spPr bwMode="gray">
            <a:xfrm>
              <a:off x="12420545" y="1270313"/>
              <a:ext cx="284385" cy="284385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Rectangle 37"/>
            <p:cNvSpPr/>
            <p:nvPr/>
          </p:nvSpPr>
          <p:spPr bwMode="gray">
            <a:xfrm>
              <a:off x="12422983" y="4081065"/>
              <a:ext cx="284385" cy="284385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0" name="Freeform 14">
              <a:extLst>
                <a:ext uri="{FF2B5EF4-FFF2-40B4-BE49-F238E27FC236}">
                  <a16:creationId xmlns:a16="http://schemas.microsoft.com/office/drawing/2014/main" id="{A7F0CCA1-1BDC-6D43-89F6-11113CF56218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2421466" y="4414180"/>
              <a:ext cx="283464" cy="279400"/>
            </a:xfrm>
            <a:custGeom>
              <a:avLst/>
              <a:gdLst>
                <a:gd name="T0" fmla="*/ 0 w 187"/>
                <a:gd name="T1" fmla="*/ 0 h 176"/>
                <a:gd name="T2" fmla="*/ 187 w 187"/>
                <a:gd name="T3" fmla="*/ 0 h 176"/>
                <a:gd name="T4" fmla="*/ 187 w 187"/>
                <a:gd name="T5" fmla="*/ 176 h 176"/>
                <a:gd name="T6" fmla="*/ 0 w 187"/>
                <a:gd name="T7" fmla="*/ 176 h 176"/>
                <a:gd name="T8" fmla="*/ 0 w 187"/>
                <a:gd name="T9" fmla="*/ 0 h 176"/>
                <a:gd name="T10" fmla="*/ 0 w 187"/>
                <a:gd name="T11" fmla="*/ 0 h 1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87" h="176">
                  <a:moveTo>
                    <a:pt x="0" y="0"/>
                  </a:moveTo>
                  <a:lnTo>
                    <a:pt x="187" y="0"/>
                  </a:lnTo>
                  <a:lnTo>
                    <a:pt x="187" y="176"/>
                  </a:lnTo>
                  <a:lnTo>
                    <a:pt x="0" y="17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606B71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1" name="Freeform 15">
              <a:extLst>
                <a:ext uri="{FF2B5EF4-FFF2-40B4-BE49-F238E27FC236}">
                  <a16:creationId xmlns:a16="http://schemas.microsoft.com/office/drawing/2014/main" id="{E2BB2394-A9D6-454D-88E4-2A451A6EC6C6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2421466" y="4737540"/>
              <a:ext cx="283464" cy="287338"/>
            </a:xfrm>
            <a:custGeom>
              <a:avLst/>
              <a:gdLst>
                <a:gd name="T0" fmla="*/ 0 w 187"/>
                <a:gd name="T1" fmla="*/ 0 h 181"/>
                <a:gd name="T2" fmla="*/ 187 w 187"/>
                <a:gd name="T3" fmla="*/ 0 h 181"/>
                <a:gd name="T4" fmla="*/ 187 w 187"/>
                <a:gd name="T5" fmla="*/ 181 h 181"/>
                <a:gd name="T6" fmla="*/ 0 w 187"/>
                <a:gd name="T7" fmla="*/ 181 h 181"/>
                <a:gd name="T8" fmla="*/ 0 w 187"/>
                <a:gd name="T9" fmla="*/ 0 h 181"/>
                <a:gd name="T10" fmla="*/ 0 w 187"/>
                <a:gd name="T11" fmla="*/ 0 h 1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87" h="181">
                  <a:moveTo>
                    <a:pt x="0" y="0"/>
                  </a:moveTo>
                  <a:lnTo>
                    <a:pt x="187" y="0"/>
                  </a:lnTo>
                  <a:lnTo>
                    <a:pt x="187" y="181"/>
                  </a:lnTo>
                  <a:lnTo>
                    <a:pt x="0" y="181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59CA0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2" name="Freeform 16">
              <a:extLst>
                <a:ext uri="{FF2B5EF4-FFF2-40B4-BE49-F238E27FC236}">
                  <a16:creationId xmlns:a16="http://schemas.microsoft.com/office/drawing/2014/main" id="{5DACD99F-8995-A248-B782-7676B997027F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2421466" y="5071139"/>
              <a:ext cx="283464" cy="279400"/>
            </a:xfrm>
            <a:custGeom>
              <a:avLst/>
              <a:gdLst>
                <a:gd name="T0" fmla="*/ 0 w 187"/>
                <a:gd name="T1" fmla="*/ 0 h 176"/>
                <a:gd name="T2" fmla="*/ 187 w 187"/>
                <a:gd name="T3" fmla="*/ 0 h 176"/>
                <a:gd name="T4" fmla="*/ 187 w 187"/>
                <a:gd name="T5" fmla="*/ 176 h 176"/>
                <a:gd name="T6" fmla="*/ 0 w 187"/>
                <a:gd name="T7" fmla="*/ 176 h 176"/>
                <a:gd name="T8" fmla="*/ 0 w 187"/>
                <a:gd name="T9" fmla="*/ 0 h 176"/>
                <a:gd name="T10" fmla="*/ 0 w 187"/>
                <a:gd name="T11" fmla="*/ 0 h 1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87" h="176">
                  <a:moveTo>
                    <a:pt x="0" y="0"/>
                  </a:moveTo>
                  <a:lnTo>
                    <a:pt x="187" y="0"/>
                  </a:lnTo>
                  <a:lnTo>
                    <a:pt x="187" y="176"/>
                  </a:lnTo>
                  <a:lnTo>
                    <a:pt x="0" y="17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ACED0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3" name="Freeform 17">
              <a:extLst>
                <a:ext uri="{FF2B5EF4-FFF2-40B4-BE49-F238E27FC236}">
                  <a16:creationId xmlns:a16="http://schemas.microsoft.com/office/drawing/2014/main" id="{CA758B28-CC3F-4A41-A5E7-4A74934E67B4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2421466" y="5393846"/>
              <a:ext cx="283464" cy="287338"/>
            </a:xfrm>
            <a:custGeom>
              <a:avLst/>
              <a:gdLst>
                <a:gd name="T0" fmla="*/ 0 w 187"/>
                <a:gd name="T1" fmla="*/ 0 h 181"/>
                <a:gd name="T2" fmla="*/ 187 w 187"/>
                <a:gd name="T3" fmla="*/ 0 h 181"/>
                <a:gd name="T4" fmla="*/ 187 w 187"/>
                <a:gd name="T5" fmla="*/ 181 h 181"/>
                <a:gd name="T6" fmla="*/ 0 w 187"/>
                <a:gd name="T7" fmla="*/ 181 h 181"/>
                <a:gd name="T8" fmla="*/ 0 w 187"/>
                <a:gd name="T9" fmla="*/ 0 h 181"/>
                <a:gd name="T10" fmla="*/ 0 w 187"/>
                <a:gd name="T11" fmla="*/ 0 h 1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87" h="181">
                  <a:moveTo>
                    <a:pt x="0" y="0"/>
                  </a:moveTo>
                  <a:lnTo>
                    <a:pt x="187" y="0"/>
                  </a:lnTo>
                  <a:lnTo>
                    <a:pt x="187" y="181"/>
                  </a:lnTo>
                  <a:lnTo>
                    <a:pt x="0" y="181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4F5F5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4" name="Rectangle 93">
              <a:extLst>
                <a:ext uri="{FF2B5EF4-FFF2-40B4-BE49-F238E27FC236}">
                  <a16:creationId xmlns:a16="http://schemas.microsoft.com/office/drawing/2014/main" id="{32D86985-318E-0B4D-B203-342D281E3150}"/>
                </a:ext>
              </a:extLst>
            </p:cNvPr>
            <p:cNvSpPr/>
            <p:nvPr userDrawn="1"/>
          </p:nvSpPr>
          <p:spPr bwMode="gray">
            <a:xfrm>
              <a:off x="12420545" y="3478023"/>
              <a:ext cx="284385" cy="284385"/>
            </a:xfrm>
            <a:prstGeom prst="rect">
              <a:avLst/>
            </a:prstGeom>
            <a:solidFill>
              <a:srgbClr val="83006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1565919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52" r:id="rId1"/>
    <p:sldLayoutId id="2147483853" r:id="rId2"/>
    <p:sldLayoutId id="2147483854" r:id="rId3"/>
    <p:sldLayoutId id="2147483855" r:id="rId4"/>
    <p:sldLayoutId id="2147483856" r:id="rId5"/>
    <p:sldLayoutId id="2147483857" r:id="rId6"/>
    <p:sldLayoutId id="2147483858" r:id="rId7"/>
    <p:sldLayoutId id="2147483859" r:id="rId8"/>
    <p:sldLayoutId id="2147483860" r:id="rId9"/>
    <p:sldLayoutId id="2147483861" r:id="rId10"/>
    <p:sldLayoutId id="2147483862" r:id="rId11"/>
    <p:sldLayoutId id="2147483863" r:id="rId12"/>
    <p:sldLayoutId id="2147483864" r:id="rId13"/>
    <p:sldLayoutId id="2147483865" r:id="rId14"/>
    <p:sldLayoutId id="2147483866" r:id="rId15"/>
    <p:sldLayoutId id="2147483867" r:id="rId16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tags" Target="../tags/tag8.xml"/><Relationship Id="rId13" Type="http://schemas.openxmlformats.org/officeDocument/2006/relationships/tags" Target="../tags/tag13.xml"/><Relationship Id="rId18" Type="http://schemas.openxmlformats.org/officeDocument/2006/relationships/tags" Target="../tags/tag18.xml"/><Relationship Id="rId26" Type="http://schemas.openxmlformats.org/officeDocument/2006/relationships/tags" Target="../tags/tag26.xml"/><Relationship Id="rId39" Type="http://schemas.openxmlformats.org/officeDocument/2006/relationships/tags" Target="../tags/tag39.xml"/><Relationship Id="rId3" Type="http://schemas.openxmlformats.org/officeDocument/2006/relationships/tags" Target="../tags/tag3.xml"/><Relationship Id="rId21" Type="http://schemas.openxmlformats.org/officeDocument/2006/relationships/tags" Target="../tags/tag21.xml"/><Relationship Id="rId34" Type="http://schemas.openxmlformats.org/officeDocument/2006/relationships/tags" Target="../tags/tag34.xml"/><Relationship Id="rId42" Type="http://schemas.openxmlformats.org/officeDocument/2006/relationships/oleObject" Target="../embeddings/oleObject1.bin"/><Relationship Id="rId7" Type="http://schemas.openxmlformats.org/officeDocument/2006/relationships/tags" Target="../tags/tag7.xml"/><Relationship Id="rId12" Type="http://schemas.openxmlformats.org/officeDocument/2006/relationships/tags" Target="../tags/tag12.xml"/><Relationship Id="rId17" Type="http://schemas.openxmlformats.org/officeDocument/2006/relationships/tags" Target="../tags/tag17.xml"/><Relationship Id="rId25" Type="http://schemas.openxmlformats.org/officeDocument/2006/relationships/tags" Target="../tags/tag25.xml"/><Relationship Id="rId33" Type="http://schemas.openxmlformats.org/officeDocument/2006/relationships/tags" Target="../tags/tag33.xml"/><Relationship Id="rId38" Type="http://schemas.openxmlformats.org/officeDocument/2006/relationships/tags" Target="../tags/tag38.xml"/><Relationship Id="rId2" Type="http://schemas.openxmlformats.org/officeDocument/2006/relationships/tags" Target="../tags/tag2.xml"/><Relationship Id="rId16" Type="http://schemas.openxmlformats.org/officeDocument/2006/relationships/tags" Target="../tags/tag16.xml"/><Relationship Id="rId20" Type="http://schemas.openxmlformats.org/officeDocument/2006/relationships/tags" Target="../tags/tag20.xml"/><Relationship Id="rId29" Type="http://schemas.openxmlformats.org/officeDocument/2006/relationships/tags" Target="../tags/tag29.xml"/><Relationship Id="rId41" Type="http://schemas.openxmlformats.org/officeDocument/2006/relationships/notesSlide" Target="../notesSlides/notesSlide1.xml"/><Relationship Id="rId1" Type="http://schemas.openxmlformats.org/officeDocument/2006/relationships/vmlDrawing" Target="../drawings/vmlDrawing1.vml"/><Relationship Id="rId6" Type="http://schemas.openxmlformats.org/officeDocument/2006/relationships/tags" Target="../tags/tag6.xml"/><Relationship Id="rId11" Type="http://schemas.openxmlformats.org/officeDocument/2006/relationships/tags" Target="../tags/tag11.xml"/><Relationship Id="rId24" Type="http://schemas.openxmlformats.org/officeDocument/2006/relationships/tags" Target="../tags/tag24.xml"/><Relationship Id="rId32" Type="http://schemas.openxmlformats.org/officeDocument/2006/relationships/tags" Target="../tags/tag32.xml"/><Relationship Id="rId37" Type="http://schemas.openxmlformats.org/officeDocument/2006/relationships/tags" Target="../tags/tag37.xml"/><Relationship Id="rId40" Type="http://schemas.openxmlformats.org/officeDocument/2006/relationships/slideLayout" Target="../slideLayouts/slideLayout10.xml"/><Relationship Id="rId45" Type="http://schemas.openxmlformats.org/officeDocument/2006/relationships/chart" Target="../charts/chart2.xml"/><Relationship Id="rId5" Type="http://schemas.openxmlformats.org/officeDocument/2006/relationships/tags" Target="../tags/tag5.xml"/><Relationship Id="rId15" Type="http://schemas.openxmlformats.org/officeDocument/2006/relationships/tags" Target="../tags/tag15.xml"/><Relationship Id="rId23" Type="http://schemas.openxmlformats.org/officeDocument/2006/relationships/tags" Target="../tags/tag23.xml"/><Relationship Id="rId28" Type="http://schemas.openxmlformats.org/officeDocument/2006/relationships/tags" Target="../tags/tag28.xml"/><Relationship Id="rId36" Type="http://schemas.openxmlformats.org/officeDocument/2006/relationships/tags" Target="../tags/tag36.xml"/><Relationship Id="rId10" Type="http://schemas.openxmlformats.org/officeDocument/2006/relationships/tags" Target="../tags/tag10.xml"/><Relationship Id="rId19" Type="http://schemas.openxmlformats.org/officeDocument/2006/relationships/tags" Target="../tags/tag19.xml"/><Relationship Id="rId31" Type="http://schemas.openxmlformats.org/officeDocument/2006/relationships/tags" Target="../tags/tag31.xml"/><Relationship Id="rId44" Type="http://schemas.openxmlformats.org/officeDocument/2006/relationships/chart" Target="../charts/chart1.xml"/><Relationship Id="rId4" Type="http://schemas.openxmlformats.org/officeDocument/2006/relationships/tags" Target="../tags/tag4.xml"/><Relationship Id="rId9" Type="http://schemas.openxmlformats.org/officeDocument/2006/relationships/tags" Target="../tags/tag9.xml"/><Relationship Id="rId14" Type="http://schemas.openxmlformats.org/officeDocument/2006/relationships/tags" Target="../tags/tag14.xml"/><Relationship Id="rId22" Type="http://schemas.openxmlformats.org/officeDocument/2006/relationships/tags" Target="../tags/tag22.xml"/><Relationship Id="rId27" Type="http://schemas.openxmlformats.org/officeDocument/2006/relationships/tags" Target="../tags/tag27.xml"/><Relationship Id="rId30" Type="http://schemas.openxmlformats.org/officeDocument/2006/relationships/tags" Target="../tags/tag30.xml"/><Relationship Id="rId35" Type="http://schemas.openxmlformats.org/officeDocument/2006/relationships/tags" Target="../tags/tag35.xml"/><Relationship Id="rId43" Type="http://schemas.openxmlformats.org/officeDocument/2006/relationships/image" Target="../media/image7.emf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emf"/><Relationship Id="rId3" Type="http://schemas.openxmlformats.org/officeDocument/2006/relationships/tags" Target="../tags/tag41.xml"/><Relationship Id="rId7" Type="http://schemas.openxmlformats.org/officeDocument/2006/relationships/oleObject" Target="../embeddings/oleObject2.bin"/><Relationship Id="rId2" Type="http://schemas.openxmlformats.org/officeDocument/2006/relationships/tags" Target="../tags/tag40.xml"/><Relationship Id="rId1" Type="http://schemas.openxmlformats.org/officeDocument/2006/relationships/vmlDrawing" Target="../drawings/vmlDrawing2.vml"/><Relationship Id="rId6" Type="http://schemas.openxmlformats.org/officeDocument/2006/relationships/notesSlide" Target="../notesSlides/notesSlide2.xml"/><Relationship Id="rId5" Type="http://schemas.openxmlformats.org/officeDocument/2006/relationships/slideLayout" Target="../slideLayouts/slideLayout10.xml"/><Relationship Id="rId4" Type="http://schemas.openxmlformats.org/officeDocument/2006/relationships/tags" Target="../tags/tag42.xml"/><Relationship Id="rId9" Type="http://schemas.openxmlformats.org/officeDocument/2006/relationships/chart" Target="../charts/chart3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emf"/><Relationship Id="rId3" Type="http://schemas.openxmlformats.org/officeDocument/2006/relationships/tags" Target="../tags/tag44.xml"/><Relationship Id="rId7" Type="http://schemas.openxmlformats.org/officeDocument/2006/relationships/oleObject" Target="../embeddings/oleObject3.bin"/><Relationship Id="rId2" Type="http://schemas.openxmlformats.org/officeDocument/2006/relationships/tags" Target="../tags/tag43.xml"/><Relationship Id="rId1" Type="http://schemas.openxmlformats.org/officeDocument/2006/relationships/vmlDrawing" Target="../drawings/vmlDrawing3.vml"/><Relationship Id="rId6" Type="http://schemas.openxmlformats.org/officeDocument/2006/relationships/notesSlide" Target="../notesSlides/notesSlide3.xml"/><Relationship Id="rId5" Type="http://schemas.openxmlformats.org/officeDocument/2006/relationships/slideLayout" Target="../slideLayouts/slideLayout10.xml"/><Relationship Id="rId4" Type="http://schemas.openxmlformats.org/officeDocument/2006/relationships/tags" Target="../tags/tag45.xml"/><Relationship Id="rId9" Type="http://schemas.openxmlformats.org/officeDocument/2006/relationships/chart" Target="../charts/char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5" name="Objekt 34" hidden="1"/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702401475"/>
              </p:ext>
            </p:extLst>
          </p:nvPr>
        </p:nvGraphicFramePr>
        <p:xfrm>
          <a:off x="1525588" y="1589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9" name="think-cell Folie" r:id="rId42" imgW="360" imgH="360" progId="TCLayout.ActiveDocument.1">
                  <p:embed/>
                </p:oleObj>
              </mc:Choice>
              <mc:Fallback>
                <p:oleObj name="think-cell Folie" r:id="rId42" imgW="360" imgH="360" progId="TCLayout.ActiveDocument.1">
                  <p:embed/>
                  <p:pic>
                    <p:nvPicPr>
                      <p:cNvPr id="35" name="Objekt 34" hidden="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25588" y="1589"/>
                        <a:ext cx="1587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Rechteck 2" hidden="1"/>
          <p:cNvSpPr/>
          <p:nvPr>
            <p:custDataLst>
              <p:tags r:id="rId3"/>
            </p:custDataLst>
          </p:nvPr>
        </p:nvSpPr>
        <p:spPr bwMode="auto">
          <a:xfrm>
            <a:off x="0" y="0"/>
            <a:ext cx="158750" cy="15875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t" anchorCtr="0">
            <a:noAutofit/>
          </a:bodyPr>
          <a:lstStyle/>
          <a:p>
            <a:pPr>
              <a:spcBef>
                <a:spcPct val="0"/>
              </a:spcBef>
              <a:spcAft>
                <a:spcPct val="0"/>
              </a:spcAft>
            </a:pPr>
            <a:endParaRPr lang="de-DE" sz="1200" dirty="0">
              <a:cs typeface="Arial" panose="020B0604020202020204" pitchFamily="34" charset="0"/>
              <a:sym typeface="+mn-lt"/>
            </a:endParaRPr>
          </a:p>
        </p:txBody>
      </p:sp>
      <p:sp>
        <p:nvSpPr>
          <p:cNvPr id="6" name="Textplatzhalter 5"/>
          <p:cNvSpPr>
            <a:spLocks noGrp="1"/>
          </p:cNvSpPr>
          <p:nvPr>
            <p:ph type="body" sz="quarter" idx="16"/>
          </p:nvPr>
        </p:nvSpPr>
        <p:spPr>
          <a:prstGeom prst="rect">
            <a:avLst/>
          </a:prstGeom>
        </p:spPr>
        <p:txBody>
          <a:bodyPr>
            <a:noAutofit/>
          </a:bodyPr>
          <a:lstStyle/>
          <a:p>
            <a:pPr eaLnBrk="0" hangingPunct="0">
              <a:spcBef>
                <a:spcPct val="0"/>
              </a:spcBef>
              <a:defRPr/>
            </a:pPr>
            <a:r>
              <a:rPr lang="de-DE" dirty="0"/>
              <a:t>Jahr 2018</a:t>
            </a: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z="2400" dirty="0"/>
              <a:t>Abbildung 1: Mehr Verordnungen </a:t>
            </a:r>
            <a:r>
              <a:rPr lang="de-DE" sz="2400" dirty="0">
                <a:solidFill>
                  <a:schemeClr val="accent4"/>
                </a:solidFill>
              </a:rPr>
              <a:t>grüner Rezepte</a:t>
            </a:r>
            <a:r>
              <a:rPr lang="de-DE" sz="2400" dirty="0"/>
              <a:t> in 2018 </a:t>
            </a:r>
          </a:p>
        </p:txBody>
      </p:sp>
      <p:graphicFrame>
        <p:nvGraphicFramePr>
          <p:cNvPr id="50" name="Chart 3">
            <a:extLst>
              <a:ext uri="{FF2B5EF4-FFF2-40B4-BE49-F238E27FC236}">
                <a16:creationId xmlns:a16="http://schemas.microsoft.com/office/drawing/2014/main" id="{CD25272A-B1B3-465F-9E69-217CC6717E53}"/>
              </a:ext>
            </a:extLst>
          </p:cNvPr>
          <p:cNvGraphicFramePr/>
          <p:nvPr>
            <p:custDataLst>
              <p:tags r:id="rId4"/>
            </p:custDataLst>
            <p:extLst>
              <p:ext uri="{D42A27DB-BD31-4B8C-83A1-F6EECF244321}">
                <p14:modId xmlns:p14="http://schemas.microsoft.com/office/powerpoint/2010/main" val="3288808371"/>
              </p:ext>
            </p:extLst>
          </p:nvPr>
        </p:nvGraphicFramePr>
        <p:xfrm>
          <a:off x="1181100" y="1919288"/>
          <a:ext cx="6096000" cy="26717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4"/>
          </a:graphicData>
        </a:graphic>
      </p:graphicFrame>
      <p:sp>
        <p:nvSpPr>
          <p:cNvPr id="30" name="Rechteck 29">
            <a:extLst>
              <a:ext uri="{FF2B5EF4-FFF2-40B4-BE49-F238E27FC236}">
                <a16:creationId xmlns:a16="http://schemas.microsoft.com/office/drawing/2014/main" id="{1CDA8FB4-AF3E-4BAE-BFF6-97D30BA8583A}"/>
              </a:ext>
            </a:extLst>
          </p:cNvPr>
          <p:cNvSpPr/>
          <p:nvPr>
            <p:custDataLst>
              <p:tags r:id="rId5"/>
            </p:custDataLst>
          </p:nvPr>
        </p:nvSpPr>
        <p:spPr bwMode="gray">
          <a:xfrm>
            <a:off x="942975" y="3178174"/>
            <a:ext cx="168275" cy="165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2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numCol="1" spcCol="0" rtlCol="0" anchor="ctr" anchorCtr="0">
            <a:noAutofit/>
          </a:bodyPr>
          <a:lstStyle/>
          <a:p>
            <a:pPr algn="r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fld id="{CE1A48D5-9809-4E64-81E9-31843A837F4A}" type="datetime'''''''''''''''''''''''''''''''''''80'''">
              <a:rPr lang="de-DE" altLang="en-US" sz="1200" smtClean="0">
                <a:solidFill>
                  <a:schemeClr val="tx1"/>
                </a:solidFill>
                <a:sym typeface="+mn-lt"/>
              </a:rPr>
              <a:pPr algn="r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</a:pPr>
              <a:t>80</a:t>
            </a:fld>
            <a:endParaRPr lang="de-DE" sz="1200" dirty="0" err="1">
              <a:solidFill>
                <a:schemeClr val="tx1"/>
              </a:solidFill>
              <a:sym typeface="+mn-lt"/>
            </a:endParaRPr>
          </a:p>
        </p:txBody>
      </p:sp>
      <p:sp>
        <p:nvSpPr>
          <p:cNvPr id="4" name="Rechteck 3"/>
          <p:cNvSpPr/>
          <p:nvPr>
            <p:custDataLst>
              <p:tags r:id="rId6"/>
            </p:custDataLst>
          </p:nvPr>
        </p:nvSpPr>
        <p:spPr bwMode="gray">
          <a:xfrm>
            <a:off x="1027113" y="4418013"/>
            <a:ext cx="84138" cy="182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2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 anchorCtr="0"/>
          <a:lstStyle/>
          <a:p>
            <a:pPr algn="r">
              <a:spcBef>
                <a:spcPct val="0"/>
              </a:spcBef>
              <a:spcAft>
                <a:spcPct val="0"/>
              </a:spcAft>
            </a:pPr>
            <a:fld id="{1B27CBBE-E1B5-443B-8830-94B567A3DB7D}" type="datetime'''0'''''''">
              <a:rPr lang="de-DE" altLang="en-US" sz="1200">
                <a:solidFill>
                  <a:schemeClr val="tx1"/>
                </a:solidFill>
                <a:sym typeface="+mn-lt"/>
              </a:rPr>
              <a:pPr algn="r">
                <a:spcBef>
                  <a:spcPct val="0"/>
                </a:spcBef>
                <a:spcAft>
                  <a:spcPct val="0"/>
                </a:spcAft>
              </a:pPr>
              <a:t>0</a:t>
            </a:fld>
            <a:endParaRPr lang="de-DE" sz="1200" dirty="0">
              <a:solidFill>
                <a:schemeClr val="tx1"/>
              </a:solidFill>
              <a:sym typeface="+mn-lt"/>
            </a:endParaRPr>
          </a:p>
        </p:txBody>
      </p:sp>
      <p:sp>
        <p:nvSpPr>
          <p:cNvPr id="27" name="Rechteck 26">
            <a:extLst>
              <a:ext uri="{FF2B5EF4-FFF2-40B4-BE49-F238E27FC236}">
                <a16:creationId xmlns:a16="http://schemas.microsoft.com/office/drawing/2014/main" id="{C96B02B0-9036-4EF9-91BA-2E59F607944B}"/>
              </a:ext>
            </a:extLst>
          </p:cNvPr>
          <p:cNvSpPr/>
          <p:nvPr>
            <p:custDataLst>
              <p:tags r:id="rId7"/>
            </p:custDataLst>
          </p:nvPr>
        </p:nvSpPr>
        <p:spPr bwMode="gray">
          <a:xfrm>
            <a:off x="942975" y="4117974"/>
            <a:ext cx="168275" cy="165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2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numCol="1" spcCol="0" rtlCol="0" anchor="ctr" anchorCtr="0">
            <a:noAutofit/>
          </a:bodyPr>
          <a:lstStyle/>
          <a:p>
            <a:pPr algn="r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fld id="{2764041B-F67C-47CF-B795-CB86CDBEE919}" type="datetime'''''''''2''''''''''''''''''''''''''''''0'''''''">
              <a:rPr lang="de-DE" altLang="en-US" sz="1200" smtClean="0">
                <a:solidFill>
                  <a:schemeClr val="tx1"/>
                </a:solidFill>
                <a:sym typeface="+mn-lt"/>
              </a:rPr>
              <a:pPr algn="r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</a:pPr>
              <a:t>20</a:t>
            </a:fld>
            <a:endParaRPr lang="de-DE" sz="1200" dirty="0" err="1">
              <a:solidFill>
                <a:schemeClr val="tx1"/>
              </a:solidFill>
              <a:sym typeface="+mn-lt"/>
            </a:endParaRPr>
          </a:p>
        </p:txBody>
      </p:sp>
      <p:sp>
        <p:nvSpPr>
          <p:cNvPr id="11" name="Rechteck 10"/>
          <p:cNvSpPr/>
          <p:nvPr>
            <p:custDataLst>
              <p:tags r:id="rId8"/>
            </p:custDataLst>
          </p:nvPr>
        </p:nvSpPr>
        <p:spPr bwMode="gray">
          <a:xfrm>
            <a:off x="858838" y="2851150"/>
            <a:ext cx="252413" cy="182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2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 anchorCtr="0"/>
          <a:lstStyle/>
          <a:p>
            <a:pPr algn="r">
              <a:spcBef>
                <a:spcPct val="0"/>
              </a:spcBef>
              <a:spcAft>
                <a:spcPct val="0"/>
              </a:spcAft>
            </a:pPr>
            <a:fld id="{2D020085-A4F8-4F9B-AB05-122DB6330193}" type="datetime'''1''''''''''0''''0'">
              <a:rPr lang="de-DE" altLang="en-US" sz="1200">
                <a:solidFill>
                  <a:schemeClr val="tx1"/>
                </a:solidFill>
                <a:sym typeface="+mn-lt"/>
              </a:rPr>
              <a:pPr algn="r">
                <a:spcBef>
                  <a:spcPct val="0"/>
                </a:spcBef>
                <a:spcAft>
                  <a:spcPct val="0"/>
                </a:spcAft>
              </a:pPr>
              <a:t>100</a:t>
            </a:fld>
            <a:endParaRPr lang="de-DE" sz="1200" dirty="0">
              <a:solidFill>
                <a:schemeClr val="tx1"/>
              </a:solidFill>
              <a:sym typeface="+mn-lt"/>
            </a:endParaRPr>
          </a:p>
        </p:txBody>
      </p:sp>
      <p:sp>
        <p:nvSpPr>
          <p:cNvPr id="29" name="Rechteck 28">
            <a:extLst>
              <a:ext uri="{FF2B5EF4-FFF2-40B4-BE49-F238E27FC236}">
                <a16:creationId xmlns:a16="http://schemas.microsoft.com/office/drawing/2014/main" id="{EC7BD468-66FD-4726-B2D8-A749611F5018}"/>
              </a:ext>
            </a:extLst>
          </p:cNvPr>
          <p:cNvSpPr/>
          <p:nvPr>
            <p:custDataLst>
              <p:tags r:id="rId9"/>
            </p:custDataLst>
          </p:nvPr>
        </p:nvSpPr>
        <p:spPr bwMode="gray">
          <a:xfrm>
            <a:off x="942975" y="3490912"/>
            <a:ext cx="168275" cy="165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2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numCol="1" spcCol="0" rtlCol="0" anchor="ctr" anchorCtr="0">
            <a:noAutofit/>
          </a:bodyPr>
          <a:lstStyle/>
          <a:p>
            <a:pPr algn="r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fld id="{29E2F298-D18C-42C7-957E-83E16661FE91}" type="datetime'''''''6''''''''''''''0'''''''''''''''''''''''''''''''''''">
              <a:rPr lang="de-DE" altLang="en-US" sz="1200" smtClean="0">
                <a:solidFill>
                  <a:schemeClr val="tx1"/>
                </a:solidFill>
                <a:sym typeface="+mn-lt"/>
              </a:rPr>
              <a:pPr algn="r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</a:pPr>
              <a:t>60</a:t>
            </a:fld>
            <a:endParaRPr lang="de-DE" sz="1200" dirty="0" err="1">
              <a:solidFill>
                <a:schemeClr val="tx1"/>
              </a:solidFill>
              <a:sym typeface="+mn-lt"/>
            </a:endParaRPr>
          </a:p>
        </p:txBody>
      </p:sp>
      <p:sp>
        <p:nvSpPr>
          <p:cNvPr id="28" name="Rechteck 27">
            <a:extLst>
              <a:ext uri="{FF2B5EF4-FFF2-40B4-BE49-F238E27FC236}">
                <a16:creationId xmlns:a16="http://schemas.microsoft.com/office/drawing/2014/main" id="{2F4F95C9-7556-4692-BD0A-282D2E44C230}"/>
              </a:ext>
            </a:extLst>
          </p:cNvPr>
          <p:cNvSpPr/>
          <p:nvPr>
            <p:custDataLst>
              <p:tags r:id="rId10"/>
            </p:custDataLst>
          </p:nvPr>
        </p:nvSpPr>
        <p:spPr bwMode="gray">
          <a:xfrm>
            <a:off x="942975" y="3803649"/>
            <a:ext cx="168275" cy="165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2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numCol="1" spcCol="0" rtlCol="0" anchor="ctr" anchorCtr="0">
            <a:noAutofit/>
          </a:bodyPr>
          <a:lstStyle/>
          <a:p>
            <a:pPr algn="r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fld id="{A80ED922-37A3-4E18-B5FD-E9F3C72DF70B}" type="datetime'''''4''''''''''0'''''">
              <a:rPr lang="de-DE" altLang="en-US" sz="1200" smtClean="0">
                <a:solidFill>
                  <a:schemeClr val="tx1"/>
                </a:solidFill>
                <a:sym typeface="+mn-lt"/>
              </a:rPr>
              <a:pPr algn="r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</a:pPr>
              <a:t>40</a:t>
            </a:fld>
            <a:endParaRPr lang="de-DE" sz="1200" dirty="0" err="1">
              <a:solidFill>
                <a:schemeClr val="tx1"/>
              </a:solidFill>
              <a:sym typeface="+mn-lt"/>
            </a:endParaRPr>
          </a:p>
        </p:txBody>
      </p:sp>
      <p:sp>
        <p:nvSpPr>
          <p:cNvPr id="31" name="Rechteck 30">
            <a:extLst>
              <a:ext uri="{FF2B5EF4-FFF2-40B4-BE49-F238E27FC236}">
                <a16:creationId xmlns:a16="http://schemas.microsoft.com/office/drawing/2014/main" id="{0163F213-D72F-43AE-A2C7-DEC1EDA144E8}"/>
              </a:ext>
            </a:extLst>
          </p:cNvPr>
          <p:cNvSpPr/>
          <p:nvPr>
            <p:custDataLst>
              <p:tags r:id="rId11"/>
            </p:custDataLst>
          </p:nvPr>
        </p:nvSpPr>
        <p:spPr bwMode="gray">
          <a:xfrm>
            <a:off x="858838" y="2551112"/>
            <a:ext cx="252413" cy="165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2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numCol="1" spcCol="0" rtlCol="0" anchor="ctr" anchorCtr="0">
            <a:noAutofit/>
          </a:bodyPr>
          <a:lstStyle/>
          <a:p>
            <a:pPr algn="r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fld id="{7DC36BFA-1576-4069-A0E1-FCE01F357E14}" type="datetime'''''''''''''''''1''''''''''''''''''2''''''''''0'''''''''''''">
              <a:rPr lang="de-DE" altLang="en-US" sz="1200" smtClean="0">
                <a:solidFill>
                  <a:schemeClr val="tx1"/>
                </a:solidFill>
                <a:sym typeface="+mn-lt"/>
              </a:rPr>
              <a:pPr algn="r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</a:pPr>
              <a:t>120</a:t>
            </a:fld>
            <a:endParaRPr lang="de-DE" sz="1200" dirty="0" err="1">
              <a:solidFill>
                <a:schemeClr val="tx1"/>
              </a:solidFill>
              <a:sym typeface="+mn-lt"/>
            </a:endParaRPr>
          </a:p>
        </p:txBody>
      </p:sp>
      <p:sp>
        <p:nvSpPr>
          <p:cNvPr id="32" name="Rechteck 31">
            <a:extLst>
              <a:ext uri="{FF2B5EF4-FFF2-40B4-BE49-F238E27FC236}">
                <a16:creationId xmlns:a16="http://schemas.microsoft.com/office/drawing/2014/main" id="{C459D844-2094-4812-854F-3E96B3C24814}"/>
              </a:ext>
            </a:extLst>
          </p:cNvPr>
          <p:cNvSpPr/>
          <p:nvPr>
            <p:custDataLst>
              <p:tags r:id="rId12"/>
            </p:custDataLst>
          </p:nvPr>
        </p:nvSpPr>
        <p:spPr bwMode="gray">
          <a:xfrm>
            <a:off x="858838" y="2236787"/>
            <a:ext cx="252413" cy="165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2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numCol="1" spcCol="0" rtlCol="0" anchor="ctr" anchorCtr="0">
            <a:noAutofit/>
          </a:bodyPr>
          <a:lstStyle/>
          <a:p>
            <a:pPr algn="r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fld id="{FD6FDB6E-907F-4A7A-BEFB-A8526EFF50A8}" type="datetime'''1''''''''''''''''''''''''''''''40'''''''''''''''">
              <a:rPr lang="de-DE" altLang="en-US" sz="1200" smtClean="0">
                <a:solidFill>
                  <a:schemeClr val="tx1"/>
                </a:solidFill>
                <a:sym typeface="+mn-lt"/>
              </a:rPr>
              <a:pPr algn="r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</a:pPr>
              <a:t>140</a:t>
            </a:fld>
            <a:endParaRPr lang="de-DE" sz="1200" dirty="0" err="1">
              <a:solidFill>
                <a:schemeClr val="tx1"/>
              </a:solidFill>
              <a:sym typeface="+mn-lt"/>
            </a:endParaRPr>
          </a:p>
        </p:txBody>
      </p:sp>
      <p:sp>
        <p:nvSpPr>
          <p:cNvPr id="33" name="Rechteck 32">
            <a:extLst>
              <a:ext uri="{FF2B5EF4-FFF2-40B4-BE49-F238E27FC236}">
                <a16:creationId xmlns:a16="http://schemas.microsoft.com/office/drawing/2014/main" id="{3774AB6A-E216-4AA9-8DC6-26A9C285A0FB}"/>
              </a:ext>
            </a:extLst>
          </p:cNvPr>
          <p:cNvSpPr/>
          <p:nvPr>
            <p:custDataLst>
              <p:tags r:id="rId13"/>
            </p:custDataLst>
          </p:nvPr>
        </p:nvSpPr>
        <p:spPr bwMode="gray">
          <a:xfrm>
            <a:off x="858838" y="1924049"/>
            <a:ext cx="252413" cy="165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2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numCol="1" spcCol="0" rtlCol="0" anchor="ctr" anchorCtr="0">
            <a:noAutofit/>
          </a:bodyPr>
          <a:lstStyle/>
          <a:p>
            <a:pPr algn="r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fld id="{A4F96160-6175-46C2-AC65-DE2E637EA4A5}" type="datetime'''''''''1''''''''''''''''''6''''0'''''''''''''''''''''''''''''">
              <a:rPr lang="de-DE" altLang="en-US" sz="1200" smtClean="0">
                <a:solidFill>
                  <a:schemeClr val="tx1"/>
                </a:solidFill>
                <a:sym typeface="+mn-lt"/>
              </a:rPr>
              <a:pPr algn="r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</a:pPr>
              <a:t>160</a:t>
            </a:fld>
            <a:endParaRPr lang="de-DE" sz="1200" dirty="0" err="1">
              <a:solidFill>
                <a:schemeClr val="tx1"/>
              </a:solidFill>
              <a:sym typeface="+mn-lt"/>
            </a:endParaRPr>
          </a:p>
        </p:txBody>
      </p:sp>
      <p:cxnSp>
        <p:nvCxnSpPr>
          <p:cNvPr id="65" name="Gerade Verbindung 64"/>
          <p:cNvCxnSpPr/>
          <p:nvPr>
            <p:custDataLst>
              <p:tags r:id="rId14"/>
            </p:custDataLst>
          </p:nvPr>
        </p:nvCxnSpPr>
        <p:spPr bwMode="gray">
          <a:xfrm>
            <a:off x="5710238" y="1679575"/>
            <a:ext cx="0" cy="152400"/>
          </a:xfrm>
          <a:prstGeom prst="line">
            <a:avLst/>
          </a:prstGeom>
          <a:ln w="12700" algn="ctr">
            <a:solidFill>
              <a:schemeClr val="accent1"/>
            </a:solidFill>
            <a:headEnd type="none"/>
            <a:tailEnd type="triangle" w="med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Gerade Verbindung 60"/>
          <p:cNvCxnSpPr/>
          <p:nvPr>
            <p:custDataLst>
              <p:tags r:id="rId15"/>
            </p:custDataLst>
          </p:nvPr>
        </p:nvCxnSpPr>
        <p:spPr bwMode="gray">
          <a:xfrm>
            <a:off x="2744788" y="1679575"/>
            <a:ext cx="2965450" cy="0"/>
          </a:xfrm>
          <a:prstGeom prst="line">
            <a:avLst/>
          </a:prstGeom>
          <a:ln w="12700" algn="ctr">
            <a:solidFill>
              <a:schemeClr val="accent1"/>
            </a:solidFill>
            <a:headEnd type="none"/>
            <a:tailEnd type="none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Gerade Verbindung 55"/>
          <p:cNvCxnSpPr/>
          <p:nvPr>
            <p:custDataLst>
              <p:tags r:id="rId16"/>
            </p:custDataLst>
          </p:nvPr>
        </p:nvCxnSpPr>
        <p:spPr bwMode="gray">
          <a:xfrm flipV="1">
            <a:off x="2744788" y="1679575"/>
            <a:ext cx="0" cy="149225"/>
          </a:xfrm>
          <a:prstGeom prst="line">
            <a:avLst/>
          </a:prstGeom>
          <a:ln w="12700" algn="ctr">
            <a:solidFill>
              <a:schemeClr val="accent1"/>
            </a:solidFill>
            <a:headEnd type="none"/>
            <a:tailEnd type="none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Rechteck 54"/>
          <p:cNvSpPr>
            <a:spLocks noChangeArrowheads="1"/>
          </p:cNvSpPr>
          <p:nvPr>
            <p:custDataLst>
              <p:tags r:id="rId17"/>
            </p:custDataLst>
          </p:nvPr>
        </p:nvSpPr>
        <p:spPr bwMode="gray">
          <a:xfrm>
            <a:off x="5499100" y="1870075"/>
            <a:ext cx="423863" cy="182563"/>
          </a:xfrm>
          <a:prstGeom prst="rect">
            <a:avLst/>
          </a:prstGeom>
          <a:noFill/>
          <a:ln w="9525" algn="ctr">
            <a:noFill/>
            <a:round/>
            <a:headEnd/>
            <a:tailEnd/>
          </a:ln>
        </p:spPr>
        <p:txBody>
          <a:bodyPr wrap="none" lIns="22225" tIns="0" rIns="22225" bIns="0" anchor="b">
            <a:noAutofit/>
          </a:bodyPr>
          <a:lstStyle/>
          <a:p>
            <a:fld id="{2703C7CD-ECC7-4A9D-A79C-36D16313FB58}" type="datetime'1''''''5''''5'''''''''''''''''''''''''''''''''''''',''''1'''''">
              <a:rPr lang="en-US" altLang="en-US" sz="1200" smtClean="0">
                <a:cs typeface="Arial" panose="020B0604020202020204" pitchFamily="34" charset="0"/>
              </a:rPr>
              <a:pPr/>
              <a:t>155,1</a:t>
            </a:fld>
            <a:endParaRPr lang="de-DE" sz="1200" dirty="0">
              <a:latin typeface="Arial"/>
              <a:cs typeface="Arial" panose="020B0604020202020204" pitchFamily="34" charset="0"/>
              <a:sym typeface="Arial"/>
            </a:endParaRPr>
          </a:p>
        </p:txBody>
      </p:sp>
      <p:sp>
        <p:nvSpPr>
          <p:cNvPr id="37" name="Textplatzhalter 17"/>
          <p:cNvSpPr>
            <a:spLocks noGrp="1"/>
          </p:cNvSpPr>
          <p:nvPr>
            <p:custDataLst>
              <p:tags r:id="rId18"/>
            </p:custDataLst>
          </p:nvPr>
        </p:nvSpPr>
        <p:spPr bwMode="gray">
          <a:xfrm>
            <a:off x="2508250" y="3878263"/>
            <a:ext cx="474663" cy="182563"/>
          </a:xfrm>
          <a:prstGeom prst="rect">
            <a:avLst/>
          </a:prstGeom>
          <a:noFill/>
          <a:effectLst/>
        </p:spPr>
        <p:txBody>
          <a:bodyPr wrap="none" lIns="22225" tIns="0" rIns="22225" bIns="0" anchor="ctr" anchorCtr="0">
            <a:noAutofit/>
          </a:bodyPr>
          <a:lstStyle>
            <a:lvl1pPr marL="228600" indent="-228600" algn="l" rtl="0" eaLnBrk="1" fontAlgn="base" hangingPunct="1">
              <a:spcBef>
                <a:spcPct val="50000"/>
              </a:spcBef>
              <a:spcAft>
                <a:spcPct val="0"/>
              </a:spcAft>
              <a:buClr>
                <a:schemeClr val="bg2"/>
              </a:buClr>
              <a:buFont typeface="Verdana" pitchFamily="34" charset="0"/>
              <a:buChar char="•"/>
              <a:defRPr sz="2000">
                <a:solidFill>
                  <a:srgbClr val="002868"/>
                </a:solidFill>
                <a:latin typeface="+mn-lt"/>
                <a:ea typeface="+mn-ea"/>
                <a:cs typeface="+mn-cs"/>
              </a:defRPr>
            </a:lvl1pPr>
            <a:lvl2pPr marL="571500" indent="-228600" algn="l" rtl="0" eaLnBrk="1" fontAlgn="base" hangingPunct="1">
              <a:spcBef>
                <a:spcPct val="40000"/>
              </a:spcBef>
              <a:spcAft>
                <a:spcPct val="0"/>
              </a:spcAft>
              <a:buClr>
                <a:schemeClr val="bg2"/>
              </a:buClr>
              <a:buFont typeface="Verdana" pitchFamily="34" charset="0"/>
              <a:buChar char="−"/>
              <a:defRPr sz="1600">
                <a:solidFill>
                  <a:srgbClr val="002868"/>
                </a:solidFill>
                <a:latin typeface="+mn-lt"/>
              </a:defRPr>
            </a:lvl2pPr>
            <a:lvl3pPr marL="914400" indent="-228600" algn="l" rtl="0" eaLnBrk="1" fontAlgn="base" hangingPunct="1">
              <a:spcBef>
                <a:spcPct val="30000"/>
              </a:spcBef>
              <a:spcAft>
                <a:spcPct val="0"/>
              </a:spcAft>
              <a:buClr>
                <a:schemeClr val="bg2"/>
              </a:buClr>
              <a:buFont typeface="Verdana" pitchFamily="34" charset="0"/>
              <a:buChar char="•"/>
              <a:defRPr sz="1400">
                <a:solidFill>
                  <a:srgbClr val="002868"/>
                </a:solidFill>
                <a:latin typeface="+mn-lt"/>
              </a:defRPr>
            </a:lvl3pPr>
            <a:lvl4pPr marL="1257300" indent="-228600" algn="l" rtl="0" eaLnBrk="1" fontAlgn="base" hangingPunct="1">
              <a:spcBef>
                <a:spcPct val="30000"/>
              </a:spcBef>
              <a:spcAft>
                <a:spcPct val="0"/>
              </a:spcAft>
              <a:buClr>
                <a:schemeClr val="bg2"/>
              </a:buClr>
              <a:buFont typeface="Verdana" pitchFamily="34" charset="0"/>
              <a:buChar char="–"/>
              <a:defRPr sz="1200">
                <a:solidFill>
                  <a:srgbClr val="002868"/>
                </a:solidFill>
                <a:latin typeface="+mn-lt"/>
              </a:defRPr>
            </a:lvl4pPr>
            <a:lvl5pPr marL="1600200" indent="-228600" algn="l" rtl="0" eaLnBrk="1" fontAlgn="base" hangingPunct="1">
              <a:spcBef>
                <a:spcPct val="30000"/>
              </a:spcBef>
              <a:spcAft>
                <a:spcPct val="0"/>
              </a:spcAft>
              <a:buClr>
                <a:schemeClr val="bg2"/>
              </a:buClr>
              <a:buFont typeface="Verdana" pitchFamily="34" charset="0"/>
              <a:buChar char="◦"/>
              <a:defRPr sz="1200">
                <a:solidFill>
                  <a:srgbClr val="002868"/>
                </a:solidFill>
                <a:latin typeface="+mn-lt"/>
              </a:defRPr>
            </a:lvl5pPr>
            <a:lvl6pPr marL="2057400" indent="-228600" algn="l" rtl="0" eaLnBrk="1" fontAlgn="base" hangingPunct="1"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Font typeface="Verdana" pitchFamily="34" charset="0"/>
              <a:buChar char="◦"/>
              <a:defRPr sz="1200">
                <a:solidFill>
                  <a:schemeClr val="tx1"/>
                </a:solidFill>
                <a:latin typeface="+mn-lt"/>
              </a:defRPr>
            </a:lvl6pPr>
            <a:lvl7pPr marL="2514600" indent="-228600" algn="l" rtl="0" eaLnBrk="1" fontAlgn="base" hangingPunct="1"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Font typeface="Verdana" pitchFamily="34" charset="0"/>
              <a:buChar char="◦"/>
              <a:defRPr sz="1200">
                <a:solidFill>
                  <a:schemeClr val="tx1"/>
                </a:solidFill>
                <a:latin typeface="+mn-lt"/>
              </a:defRPr>
            </a:lvl7pPr>
            <a:lvl8pPr marL="2971800" indent="-228600" algn="l" rtl="0" eaLnBrk="1" fontAlgn="base" hangingPunct="1"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Font typeface="Verdana" pitchFamily="34" charset="0"/>
              <a:buChar char="◦"/>
              <a:defRPr sz="1200">
                <a:solidFill>
                  <a:schemeClr val="tx1"/>
                </a:solidFill>
                <a:latin typeface="+mn-lt"/>
              </a:defRPr>
            </a:lvl8pPr>
            <a:lvl9pPr marL="3429000" indent="-228600" algn="l" rtl="0" eaLnBrk="1" fontAlgn="base" hangingPunct="1"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Font typeface="Verdana" pitchFamily="34" charset="0"/>
              <a:buChar char="◦"/>
              <a:defRPr sz="12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algn="ctr">
              <a:spcBef>
                <a:spcPct val="0"/>
              </a:spcBef>
              <a:buNone/>
            </a:pPr>
            <a:fld id="{F2B7E73E-6346-45A0-A89F-BDB946F210A6}" type="datetime'''''44'',''3''''''%'''''''''''''">
              <a:rPr lang="en-US" altLang="en-US" sz="1200" smtClean="0">
                <a:solidFill>
                  <a:schemeClr val="bg1"/>
                </a:solidFill>
                <a:cs typeface="Arial" panose="020B0604020202020204" pitchFamily="34" charset="0"/>
              </a:rPr>
              <a:pPr marL="0" indent="0" algn="ctr">
                <a:spcBef>
                  <a:spcPct val="0"/>
                </a:spcBef>
                <a:buNone/>
              </a:pPr>
              <a:t>44,3%</a:t>
            </a:fld>
            <a:endParaRPr lang="de-DE" sz="1200" dirty="0">
              <a:solidFill>
                <a:schemeClr val="bg1"/>
              </a:solidFill>
              <a:latin typeface="Arial"/>
              <a:cs typeface="Arial" panose="020B0604020202020204" pitchFamily="34" charset="0"/>
              <a:sym typeface="Arial"/>
            </a:endParaRPr>
          </a:p>
        </p:txBody>
      </p:sp>
      <p:sp>
        <p:nvSpPr>
          <p:cNvPr id="16" name="Rechteck 15"/>
          <p:cNvSpPr/>
          <p:nvPr>
            <p:custDataLst>
              <p:tags r:id="rId19"/>
            </p:custDataLst>
          </p:nvPr>
        </p:nvSpPr>
        <p:spPr bwMode="auto">
          <a:xfrm>
            <a:off x="554038" y="2533650"/>
            <a:ext cx="182563" cy="1443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2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wrap="none" lIns="0" tIns="0" rIns="0" bIns="0" rtlCol="0" anchor="b" anchorCtr="0"/>
          <a:lstStyle/>
          <a:p>
            <a:pPr algn="ctr">
              <a:spcBef>
                <a:spcPct val="0"/>
              </a:spcBef>
              <a:spcAft>
                <a:spcPct val="0"/>
              </a:spcAft>
            </a:pPr>
            <a:r>
              <a:rPr lang="de-DE" altLang="en-US" sz="1200" dirty="0">
                <a:solidFill>
                  <a:schemeClr val="tx1"/>
                </a:solidFill>
                <a:sym typeface="+mn-lt"/>
              </a:rPr>
              <a:t>Verordnungen in Mio.</a:t>
            </a:r>
            <a:endParaRPr lang="de-DE" sz="1200" dirty="0">
              <a:solidFill>
                <a:schemeClr val="tx1"/>
              </a:solidFill>
              <a:sym typeface="+mn-lt"/>
            </a:endParaRPr>
          </a:p>
        </p:txBody>
      </p:sp>
      <p:sp>
        <p:nvSpPr>
          <p:cNvPr id="48" name="Textplatzhalter 19"/>
          <p:cNvSpPr>
            <a:spLocks noGrp="1"/>
          </p:cNvSpPr>
          <p:nvPr>
            <p:custDataLst>
              <p:tags r:id="rId20"/>
            </p:custDataLst>
          </p:nvPr>
        </p:nvSpPr>
        <p:spPr bwMode="gray">
          <a:xfrm>
            <a:off x="2508250" y="2363788"/>
            <a:ext cx="474663" cy="182563"/>
          </a:xfrm>
          <a:prstGeom prst="rect">
            <a:avLst/>
          </a:prstGeom>
          <a:noFill/>
          <a:effectLst/>
        </p:spPr>
        <p:txBody>
          <a:bodyPr wrap="none" lIns="22225" tIns="0" rIns="22225" bIns="0" anchor="ctr" anchorCtr="0">
            <a:noAutofit/>
          </a:bodyPr>
          <a:lstStyle>
            <a:lvl1pPr marL="228600" indent="-228600" algn="l" rtl="0" eaLnBrk="1" fontAlgn="base" hangingPunct="1">
              <a:spcBef>
                <a:spcPct val="50000"/>
              </a:spcBef>
              <a:spcAft>
                <a:spcPct val="0"/>
              </a:spcAft>
              <a:buClr>
                <a:schemeClr val="bg2"/>
              </a:buClr>
              <a:buFont typeface="Verdana" pitchFamily="34" charset="0"/>
              <a:buChar char="•"/>
              <a:defRPr sz="2000">
                <a:solidFill>
                  <a:srgbClr val="002868"/>
                </a:solidFill>
                <a:latin typeface="+mn-lt"/>
                <a:ea typeface="+mn-ea"/>
                <a:cs typeface="+mn-cs"/>
              </a:defRPr>
            </a:lvl1pPr>
            <a:lvl2pPr marL="571500" indent="-228600" algn="l" rtl="0" eaLnBrk="1" fontAlgn="base" hangingPunct="1">
              <a:spcBef>
                <a:spcPct val="40000"/>
              </a:spcBef>
              <a:spcAft>
                <a:spcPct val="0"/>
              </a:spcAft>
              <a:buClr>
                <a:schemeClr val="bg2"/>
              </a:buClr>
              <a:buFont typeface="Verdana" pitchFamily="34" charset="0"/>
              <a:buChar char="−"/>
              <a:defRPr sz="1600">
                <a:solidFill>
                  <a:srgbClr val="002868"/>
                </a:solidFill>
                <a:latin typeface="+mn-lt"/>
              </a:defRPr>
            </a:lvl2pPr>
            <a:lvl3pPr marL="914400" indent="-228600" algn="l" rtl="0" eaLnBrk="1" fontAlgn="base" hangingPunct="1">
              <a:spcBef>
                <a:spcPct val="30000"/>
              </a:spcBef>
              <a:spcAft>
                <a:spcPct val="0"/>
              </a:spcAft>
              <a:buClr>
                <a:schemeClr val="bg2"/>
              </a:buClr>
              <a:buFont typeface="Verdana" pitchFamily="34" charset="0"/>
              <a:buChar char="•"/>
              <a:defRPr sz="1400">
                <a:solidFill>
                  <a:srgbClr val="002868"/>
                </a:solidFill>
                <a:latin typeface="+mn-lt"/>
              </a:defRPr>
            </a:lvl3pPr>
            <a:lvl4pPr marL="1257300" indent="-228600" algn="l" rtl="0" eaLnBrk="1" fontAlgn="base" hangingPunct="1">
              <a:spcBef>
                <a:spcPct val="30000"/>
              </a:spcBef>
              <a:spcAft>
                <a:spcPct val="0"/>
              </a:spcAft>
              <a:buClr>
                <a:schemeClr val="bg2"/>
              </a:buClr>
              <a:buFont typeface="Verdana" pitchFamily="34" charset="0"/>
              <a:buChar char="–"/>
              <a:defRPr sz="1200">
                <a:solidFill>
                  <a:srgbClr val="002868"/>
                </a:solidFill>
                <a:latin typeface="+mn-lt"/>
              </a:defRPr>
            </a:lvl4pPr>
            <a:lvl5pPr marL="1600200" indent="-228600" algn="l" rtl="0" eaLnBrk="1" fontAlgn="base" hangingPunct="1">
              <a:spcBef>
                <a:spcPct val="30000"/>
              </a:spcBef>
              <a:spcAft>
                <a:spcPct val="0"/>
              </a:spcAft>
              <a:buClr>
                <a:schemeClr val="bg2"/>
              </a:buClr>
              <a:buFont typeface="Verdana" pitchFamily="34" charset="0"/>
              <a:buChar char="◦"/>
              <a:defRPr sz="1200">
                <a:solidFill>
                  <a:srgbClr val="002868"/>
                </a:solidFill>
                <a:latin typeface="+mn-lt"/>
              </a:defRPr>
            </a:lvl5pPr>
            <a:lvl6pPr marL="2057400" indent="-228600" algn="l" rtl="0" eaLnBrk="1" fontAlgn="base" hangingPunct="1"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Font typeface="Verdana" pitchFamily="34" charset="0"/>
              <a:buChar char="◦"/>
              <a:defRPr sz="1200">
                <a:solidFill>
                  <a:schemeClr val="tx1"/>
                </a:solidFill>
                <a:latin typeface="+mn-lt"/>
              </a:defRPr>
            </a:lvl6pPr>
            <a:lvl7pPr marL="2514600" indent="-228600" algn="l" rtl="0" eaLnBrk="1" fontAlgn="base" hangingPunct="1"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Font typeface="Verdana" pitchFamily="34" charset="0"/>
              <a:buChar char="◦"/>
              <a:defRPr sz="1200">
                <a:solidFill>
                  <a:schemeClr val="tx1"/>
                </a:solidFill>
                <a:latin typeface="+mn-lt"/>
              </a:defRPr>
            </a:lvl7pPr>
            <a:lvl8pPr marL="2971800" indent="-228600" algn="l" rtl="0" eaLnBrk="1" fontAlgn="base" hangingPunct="1"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Font typeface="Verdana" pitchFamily="34" charset="0"/>
              <a:buChar char="◦"/>
              <a:defRPr sz="1200">
                <a:solidFill>
                  <a:schemeClr val="tx1"/>
                </a:solidFill>
                <a:latin typeface="+mn-lt"/>
              </a:defRPr>
            </a:lvl8pPr>
            <a:lvl9pPr marL="3429000" indent="-228600" algn="l" rtl="0" eaLnBrk="1" fontAlgn="base" hangingPunct="1"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Font typeface="Verdana" pitchFamily="34" charset="0"/>
              <a:buChar char="◦"/>
              <a:defRPr sz="12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algn="ctr">
              <a:spcBef>
                <a:spcPct val="0"/>
              </a:spcBef>
              <a:buNone/>
            </a:pPr>
            <a:fld id="{A8E1F5FA-174D-462E-8BB2-A1A5850F49DA}" type="datetime'31'''''''''''''',''''''2''%'''''''''''''''''''''''''''''''''''">
              <a:rPr lang="en-US" altLang="en-US" sz="1200" smtClean="0">
                <a:solidFill>
                  <a:schemeClr val="bg1"/>
                </a:solidFill>
                <a:cs typeface="Arial" panose="020B0604020202020204" pitchFamily="34" charset="0"/>
              </a:rPr>
              <a:pPr marL="0" indent="0" algn="ctr">
                <a:spcBef>
                  <a:spcPct val="0"/>
                </a:spcBef>
                <a:buNone/>
              </a:pPr>
              <a:t>31,2%</a:t>
            </a:fld>
            <a:endParaRPr lang="de-DE" sz="1200" dirty="0">
              <a:solidFill>
                <a:schemeClr val="bg1"/>
              </a:solidFill>
              <a:latin typeface="Arial"/>
              <a:cs typeface="Arial" panose="020B0604020202020204" pitchFamily="34" charset="0"/>
              <a:sym typeface="Arial"/>
            </a:endParaRPr>
          </a:p>
        </p:txBody>
      </p:sp>
      <p:sp>
        <p:nvSpPr>
          <p:cNvPr id="47" name="Textplatzhalter 18"/>
          <p:cNvSpPr>
            <a:spLocks noGrp="1"/>
          </p:cNvSpPr>
          <p:nvPr>
            <p:custDataLst>
              <p:tags r:id="rId21"/>
            </p:custDataLst>
          </p:nvPr>
        </p:nvSpPr>
        <p:spPr bwMode="gray">
          <a:xfrm>
            <a:off x="2508250" y="3040063"/>
            <a:ext cx="474663" cy="182563"/>
          </a:xfrm>
          <a:prstGeom prst="rect">
            <a:avLst/>
          </a:prstGeom>
          <a:noFill/>
          <a:effectLst/>
        </p:spPr>
        <p:txBody>
          <a:bodyPr wrap="none" lIns="22225" tIns="0" rIns="22225" bIns="0" anchor="ctr" anchorCtr="0">
            <a:noAutofit/>
          </a:bodyPr>
          <a:lstStyle>
            <a:lvl1pPr marL="228600" indent="-228600" algn="l" rtl="0" eaLnBrk="1" fontAlgn="base" hangingPunct="1">
              <a:spcBef>
                <a:spcPct val="50000"/>
              </a:spcBef>
              <a:spcAft>
                <a:spcPct val="0"/>
              </a:spcAft>
              <a:buClr>
                <a:schemeClr val="bg2"/>
              </a:buClr>
              <a:buFont typeface="Verdana" pitchFamily="34" charset="0"/>
              <a:buChar char="•"/>
              <a:defRPr sz="2000">
                <a:solidFill>
                  <a:srgbClr val="002868"/>
                </a:solidFill>
                <a:latin typeface="+mn-lt"/>
                <a:ea typeface="+mn-ea"/>
                <a:cs typeface="+mn-cs"/>
              </a:defRPr>
            </a:lvl1pPr>
            <a:lvl2pPr marL="571500" indent="-228600" algn="l" rtl="0" eaLnBrk="1" fontAlgn="base" hangingPunct="1">
              <a:spcBef>
                <a:spcPct val="40000"/>
              </a:spcBef>
              <a:spcAft>
                <a:spcPct val="0"/>
              </a:spcAft>
              <a:buClr>
                <a:schemeClr val="bg2"/>
              </a:buClr>
              <a:buFont typeface="Verdana" pitchFamily="34" charset="0"/>
              <a:buChar char="−"/>
              <a:defRPr sz="1600">
                <a:solidFill>
                  <a:srgbClr val="002868"/>
                </a:solidFill>
                <a:latin typeface="+mn-lt"/>
              </a:defRPr>
            </a:lvl2pPr>
            <a:lvl3pPr marL="914400" indent="-228600" algn="l" rtl="0" eaLnBrk="1" fontAlgn="base" hangingPunct="1">
              <a:spcBef>
                <a:spcPct val="30000"/>
              </a:spcBef>
              <a:spcAft>
                <a:spcPct val="0"/>
              </a:spcAft>
              <a:buClr>
                <a:schemeClr val="bg2"/>
              </a:buClr>
              <a:buFont typeface="Verdana" pitchFamily="34" charset="0"/>
              <a:buChar char="•"/>
              <a:defRPr sz="1400">
                <a:solidFill>
                  <a:srgbClr val="002868"/>
                </a:solidFill>
                <a:latin typeface="+mn-lt"/>
              </a:defRPr>
            </a:lvl3pPr>
            <a:lvl4pPr marL="1257300" indent="-228600" algn="l" rtl="0" eaLnBrk="1" fontAlgn="base" hangingPunct="1">
              <a:spcBef>
                <a:spcPct val="30000"/>
              </a:spcBef>
              <a:spcAft>
                <a:spcPct val="0"/>
              </a:spcAft>
              <a:buClr>
                <a:schemeClr val="bg2"/>
              </a:buClr>
              <a:buFont typeface="Verdana" pitchFamily="34" charset="0"/>
              <a:buChar char="–"/>
              <a:defRPr sz="1200">
                <a:solidFill>
                  <a:srgbClr val="002868"/>
                </a:solidFill>
                <a:latin typeface="+mn-lt"/>
              </a:defRPr>
            </a:lvl4pPr>
            <a:lvl5pPr marL="1600200" indent="-228600" algn="l" rtl="0" eaLnBrk="1" fontAlgn="base" hangingPunct="1">
              <a:spcBef>
                <a:spcPct val="30000"/>
              </a:spcBef>
              <a:spcAft>
                <a:spcPct val="0"/>
              </a:spcAft>
              <a:buClr>
                <a:schemeClr val="bg2"/>
              </a:buClr>
              <a:buFont typeface="Verdana" pitchFamily="34" charset="0"/>
              <a:buChar char="◦"/>
              <a:defRPr sz="1200">
                <a:solidFill>
                  <a:srgbClr val="002868"/>
                </a:solidFill>
                <a:latin typeface="+mn-lt"/>
              </a:defRPr>
            </a:lvl5pPr>
            <a:lvl6pPr marL="2057400" indent="-228600" algn="l" rtl="0" eaLnBrk="1" fontAlgn="base" hangingPunct="1"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Font typeface="Verdana" pitchFamily="34" charset="0"/>
              <a:buChar char="◦"/>
              <a:defRPr sz="1200">
                <a:solidFill>
                  <a:schemeClr val="tx1"/>
                </a:solidFill>
                <a:latin typeface="+mn-lt"/>
              </a:defRPr>
            </a:lvl6pPr>
            <a:lvl7pPr marL="2514600" indent="-228600" algn="l" rtl="0" eaLnBrk="1" fontAlgn="base" hangingPunct="1"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Font typeface="Verdana" pitchFamily="34" charset="0"/>
              <a:buChar char="◦"/>
              <a:defRPr sz="1200">
                <a:solidFill>
                  <a:schemeClr val="tx1"/>
                </a:solidFill>
                <a:latin typeface="+mn-lt"/>
              </a:defRPr>
            </a:lvl7pPr>
            <a:lvl8pPr marL="2971800" indent="-228600" algn="l" rtl="0" eaLnBrk="1" fontAlgn="base" hangingPunct="1"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Font typeface="Verdana" pitchFamily="34" charset="0"/>
              <a:buChar char="◦"/>
              <a:defRPr sz="1200">
                <a:solidFill>
                  <a:schemeClr val="tx1"/>
                </a:solidFill>
                <a:latin typeface="+mn-lt"/>
              </a:defRPr>
            </a:lvl8pPr>
            <a:lvl9pPr marL="3429000" indent="-228600" algn="l" rtl="0" eaLnBrk="1" fontAlgn="base" hangingPunct="1"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Font typeface="Verdana" pitchFamily="34" charset="0"/>
              <a:buChar char="◦"/>
              <a:defRPr sz="12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algn="ctr">
              <a:spcBef>
                <a:spcPct val="0"/>
              </a:spcBef>
              <a:buNone/>
            </a:pPr>
            <a:fld id="{7029F4D2-6933-445C-8932-E4A1779EA4C9}" type="datetime'2''''''''''''''''4'''''''''''''',''''''''''''4''''''''''''''%'">
              <a:rPr lang="en-US" altLang="en-US" sz="1200" smtClean="0">
                <a:solidFill>
                  <a:schemeClr val="bg1"/>
                </a:solidFill>
                <a:cs typeface="Arial" panose="020B0604020202020204" pitchFamily="34" charset="0"/>
              </a:rPr>
              <a:pPr marL="0" indent="0" algn="ctr">
                <a:spcBef>
                  <a:spcPct val="0"/>
                </a:spcBef>
                <a:buNone/>
              </a:pPr>
              <a:t>24,4%</a:t>
            </a:fld>
            <a:endParaRPr lang="de-DE" sz="1200" dirty="0">
              <a:solidFill>
                <a:schemeClr val="bg1"/>
              </a:solidFill>
              <a:latin typeface="Arial"/>
              <a:cs typeface="Arial" panose="020B0604020202020204" pitchFamily="34" charset="0"/>
              <a:sym typeface="Arial"/>
            </a:endParaRPr>
          </a:p>
        </p:txBody>
      </p:sp>
      <p:sp>
        <p:nvSpPr>
          <p:cNvPr id="15" name="Rechteck 64"/>
          <p:cNvSpPr>
            <a:spLocks noChangeArrowheads="1"/>
          </p:cNvSpPr>
          <p:nvPr>
            <p:custDataLst>
              <p:tags r:id="rId22"/>
            </p:custDataLst>
          </p:nvPr>
        </p:nvSpPr>
        <p:spPr bwMode="auto">
          <a:xfrm>
            <a:off x="2401888" y="4559300"/>
            <a:ext cx="687388" cy="182563"/>
          </a:xfrm>
          <a:prstGeom prst="rect">
            <a:avLst/>
          </a:prstGeom>
          <a:noFill/>
          <a:ln w="9525" algn="ctr">
            <a:noFill/>
            <a:round/>
            <a:headEnd/>
            <a:tailEnd/>
          </a:ln>
        </p:spPr>
        <p:txBody>
          <a:bodyPr wrap="none" lIns="0" tIns="0" rIns="0" bIns="0">
            <a:noAutofit/>
          </a:bodyPr>
          <a:lstStyle/>
          <a:p>
            <a:fld id="{6796BE46-FFFB-453A-B5AA-5E136ECFD08F}" type="datetime'''''''''''''''''J''''''a''''''hr 20''''''''''''''''''17'''''''">
              <a:rPr lang="en-US" altLang="en-US" sz="1200" smtClean="0">
                <a:cs typeface="Arial" panose="020B0604020202020204" pitchFamily="34" charset="0"/>
              </a:rPr>
              <a:pPr/>
              <a:t>Jahr 2017</a:t>
            </a:fld>
            <a:endParaRPr lang="de-DE" sz="1200" dirty="0">
              <a:latin typeface="Arial"/>
              <a:cs typeface="Arial" panose="020B0604020202020204" pitchFamily="34" charset="0"/>
              <a:sym typeface="Arial"/>
            </a:endParaRPr>
          </a:p>
        </p:txBody>
      </p:sp>
      <p:sp>
        <p:nvSpPr>
          <p:cNvPr id="54" name="Textplatzhalter 12"/>
          <p:cNvSpPr>
            <a:spLocks noGrp="1"/>
          </p:cNvSpPr>
          <p:nvPr>
            <p:custDataLst>
              <p:tags r:id="rId23"/>
            </p:custDataLst>
          </p:nvPr>
        </p:nvSpPr>
        <p:spPr bwMode="gray">
          <a:xfrm>
            <a:off x="5473700" y="2376488"/>
            <a:ext cx="474663" cy="182563"/>
          </a:xfrm>
          <a:prstGeom prst="rect">
            <a:avLst/>
          </a:prstGeom>
          <a:noFill/>
          <a:effectLst/>
        </p:spPr>
        <p:txBody>
          <a:bodyPr wrap="none" lIns="22225" tIns="0" rIns="22225" bIns="0" anchor="ctr" anchorCtr="0">
            <a:noAutofit/>
          </a:bodyPr>
          <a:lstStyle>
            <a:lvl1pPr marL="228600" indent="-228600" algn="l" rtl="0" eaLnBrk="1" fontAlgn="base" hangingPunct="1">
              <a:spcBef>
                <a:spcPct val="50000"/>
              </a:spcBef>
              <a:spcAft>
                <a:spcPct val="0"/>
              </a:spcAft>
              <a:buClr>
                <a:schemeClr val="bg2"/>
              </a:buClr>
              <a:buFont typeface="Verdana" pitchFamily="34" charset="0"/>
              <a:buChar char="•"/>
              <a:defRPr sz="2000">
                <a:solidFill>
                  <a:srgbClr val="002868"/>
                </a:solidFill>
                <a:latin typeface="+mn-lt"/>
                <a:ea typeface="+mn-ea"/>
                <a:cs typeface="+mn-cs"/>
              </a:defRPr>
            </a:lvl1pPr>
            <a:lvl2pPr marL="571500" indent="-228600" algn="l" rtl="0" eaLnBrk="1" fontAlgn="base" hangingPunct="1">
              <a:spcBef>
                <a:spcPct val="40000"/>
              </a:spcBef>
              <a:spcAft>
                <a:spcPct val="0"/>
              </a:spcAft>
              <a:buClr>
                <a:schemeClr val="bg2"/>
              </a:buClr>
              <a:buFont typeface="Verdana" pitchFamily="34" charset="0"/>
              <a:buChar char="−"/>
              <a:defRPr sz="1600">
                <a:solidFill>
                  <a:srgbClr val="002868"/>
                </a:solidFill>
                <a:latin typeface="+mn-lt"/>
              </a:defRPr>
            </a:lvl2pPr>
            <a:lvl3pPr marL="914400" indent="-228600" algn="l" rtl="0" eaLnBrk="1" fontAlgn="base" hangingPunct="1">
              <a:spcBef>
                <a:spcPct val="30000"/>
              </a:spcBef>
              <a:spcAft>
                <a:spcPct val="0"/>
              </a:spcAft>
              <a:buClr>
                <a:schemeClr val="bg2"/>
              </a:buClr>
              <a:buFont typeface="Verdana" pitchFamily="34" charset="0"/>
              <a:buChar char="•"/>
              <a:defRPr sz="1400">
                <a:solidFill>
                  <a:srgbClr val="002868"/>
                </a:solidFill>
                <a:latin typeface="+mn-lt"/>
              </a:defRPr>
            </a:lvl3pPr>
            <a:lvl4pPr marL="1257300" indent="-228600" algn="l" rtl="0" eaLnBrk="1" fontAlgn="base" hangingPunct="1">
              <a:spcBef>
                <a:spcPct val="30000"/>
              </a:spcBef>
              <a:spcAft>
                <a:spcPct val="0"/>
              </a:spcAft>
              <a:buClr>
                <a:schemeClr val="bg2"/>
              </a:buClr>
              <a:buFont typeface="Verdana" pitchFamily="34" charset="0"/>
              <a:buChar char="–"/>
              <a:defRPr sz="1200">
                <a:solidFill>
                  <a:srgbClr val="002868"/>
                </a:solidFill>
                <a:latin typeface="+mn-lt"/>
              </a:defRPr>
            </a:lvl4pPr>
            <a:lvl5pPr marL="1600200" indent="-228600" algn="l" rtl="0" eaLnBrk="1" fontAlgn="base" hangingPunct="1">
              <a:spcBef>
                <a:spcPct val="30000"/>
              </a:spcBef>
              <a:spcAft>
                <a:spcPct val="0"/>
              </a:spcAft>
              <a:buClr>
                <a:schemeClr val="bg2"/>
              </a:buClr>
              <a:buFont typeface="Verdana" pitchFamily="34" charset="0"/>
              <a:buChar char="◦"/>
              <a:defRPr sz="1200">
                <a:solidFill>
                  <a:srgbClr val="002868"/>
                </a:solidFill>
                <a:latin typeface="+mn-lt"/>
              </a:defRPr>
            </a:lvl5pPr>
            <a:lvl6pPr marL="2057400" indent="-228600" algn="l" rtl="0" eaLnBrk="1" fontAlgn="base" hangingPunct="1"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Font typeface="Verdana" pitchFamily="34" charset="0"/>
              <a:buChar char="◦"/>
              <a:defRPr sz="1200">
                <a:solidFill>
                  <a:schemeClr val="tx1"/>
                </a:solidFill>
                <a:latin typeface="+mn-lt"/>
              </a:defRPr>
            </a:lvl6pPr>
            <a:lvl7pPr marL="2514600" indent="-228600" algn="l" rtl="0" eaLnBrk="1" fontAlgn="base" hangingPunct="1"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Font typeface="Verdana" pitchFamily="34" charset="0"/>
              <a:buChar char="◦"/>
              <a:defRPr sz="1200">
                <a:solidFill>
                  <a:schemeClr val="tx1"/>
                </a:solidFill>
                <a:latin typeface="+mn-lt"/>
              </a:defRPr>
            </a:lvl7pPr>
            <a:lvl8pPr marL="2971800" indent="-228600" algn="l" rtl="0" eaLnBrk="1" fontAlgn="base" hangingPunct="1"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Font typeface="Verdana" pitchFamily="34" charset="0"/>
              <a:buChar char="◦"/>
              <a:defRPr sz="1200">
                <a:solidFill>
                  <a:schemeClr val="tx1"/>
                </a:solidFill>
                <a:latin typeface="+mn-lt"/>
              </a:defRPr>
            </a:lvl8pPr>
            <a:lvl9pPr marL="3429000" indent="-228600" algn="l" rtl="0" eaLnBrk="1" fontAlgn="base" hangingPunct="1"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Font typeface="Verdana" pitchFamily="34" charset="0"/>
              <a:buChar char="◦"/>
              <a:defRPr sz="12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algn="ctr">
              <a:spcBef>
                <a:spcPct val="0"/>
              </a:spcBef>
              <a:buNone/>
            </a:pPr>
            <a:fld id="{A3D3A6C5-1077-4457-ADF5-54EBBCCDB197}" type="datetime'3''''''''''''''''''''''''''''''''''''''''''''''''''''2,''''0%'">
              <a:rPr lang="en-US" altLang="en-US" sz="1200" smtClean="0">
                <a:solidFill>
                  <a:schemeClr val="bg1"/>
                </a:solidFill>
                <a:cs typeface="Arial" panose="020B0604020202020204" pitchFamily="34" charset="0"/>
              </a:rPr>
              <a:pPr marL="0" indent="0" algn="ctr">
                <a:spcBef>
                  <a:spcPct val="0"/>
                </a:spcBef>
                <a:buNone/>
              </a:pPr>
              <a:t>32,0%</a:t>
            </a:fld>
            <a:endParaRPr lang="de-DE" sz="1200" dirty="0">
              <a:solidFill>
                <a:schemeClr val="bg1"/>
              </a:solidFill>
              <a:latin typeface="Arial"/>
              <a:cs typeface="Arial" panose="020B0604020202020204" pitchFamily="34" charset="0"/>
              <a:sym typeface="Arial"/>
            </a:endParaRPr>
          </a:p>
        </p:txBody>
      </p:sp>
      <p:sp>
        <p:nvSpPr>
          <p:cNvPr id="64" name="Textplatzhalter 18"/>
          <p:cNvSpPr>
            <a:spLocks noGrp="1"/>
          </p:cNvSpPr>
          <p:nvPr>
            <p:custDataLst>
              <p:tags r:id="rId24"/>
            </p:custDataLst>
          </p:nvPr>
        </p:nvSpPr>
        <p:spPr bwMode="gray">
          <a:xfrm>
            <a:off x="5473700" y="3062288"/>
            <a:ext cx="474663" cy="182563"/>
          </a:xfrm>
          <a:prstGeom prst="rect">
            <a:avLst/>
          </a:prstGeom>
          <a:noFill/>
          <a:effectLst/>
        </p:spPr>
        <p:txBody>
          <a:bodyPr wrap="none" lIns="22225" tIns="0" rIns="22225" bIns="0" anchor="ctr" anchorCtr="0">
            <a:noAutofit/>
          </a:bodyPr>
          <a:lstStyle>
            <a:lvl1pPr marL="228600" indent="-228600" algn="l" rtl="0" eaLnBrk="1" fontAlgn="base" hangingPunct="1">
              <a:spcBef>
                <a:spcPct val="50000"/>
              </a:spcBef>
              <a:spcAft>
                <a:spcPct val="0"/>
              </a:spcAft>
              <a:buClr>
                <a:schemeClr val="bg2"/>
              </a:buClr>
              <a:buFont typeface="Verdana" pitchFamily="34" charset="0"/>
              <a:buChar char="•"/>
              <a:defRPr sz="2000">
                <a:solidFill>
                  <a:srgbClr val="002868"/>
                </a:solidFill>
                <a:latin typeface="+mn-lt"/>
                <a:ea typeface="+mn-ea"/>
                <a:cs typeface="+mn-cs"/>
              </a:defRPr>
            </a:lvl1pPr>
            <a:lvl2pPr marL="571500" indent="-228600" algn="l" rtl="0" eaLnBrk="1" fontAlgn="base" hangingPunct="1">
              <a:spcBef>
                <a:spcPct val="40000"/>
              </a:spcBef>
              <a:spcAft>
                <a:spcPct val="0"/>
              </a:spcAft>
              <a:buClr>
                <a:schemeClr val="bg2"/>
              </a:buClr>
              <a:buFont typeface="Verdana" pitchFamily="34" charset="0"/>
              <a:buChar char="−"/>
              <a:defRPr sz="1600">
                <a:solidFill>
                  <a:srgbClr val="002868"/>
                </a:solidFill>
                <a:latin typeface="+mn-lt"/>
              </a:defRPr>
            </a:lvl2pPr>
            <a:lvl3pPr marL="914400" indent="-228600" algn="l" rtl="0" eaLnBrk="1" fontAlgn="base" hangingPunct="1">
              <a:spcBef>
                <a:spcPct val="30000"/>
              </a:spcBef>
              <a:spcAft>
                <a:spcPct val="0"/>
              </a:spcAft>
              <a:buClr>
                <a:schemeClr val="bg2"/>
              </a:buClr>
              <a:buFont typeface="Verdana" pitchFamily="34" charset="0"/>
              <a:buChar char="•"/>
              <a:defRPr sz="1400">
                <a:solidFill>
                  <a:srgbClr val="002868"/>
                </a:solidFill>
                <a:latin typeface="+mn-lt"/>
              </a:defRPr>
            </a:lvl3pPr>
            <a:lvl4pPr marL="1257300" indent="-228600" algn="l" rtl="0" eaLnBrk="1" fontAlgn="base" hangingPunct="1">
              <a:spcBef>
                <a:spcPct val="30000"/>
              </a:spcBef>
              <a:spcAft>
                <a:spcPct val="0"/>
              </a:spcAft>
              <a:buClr>
                <a:schemeClr val="bg2"/>
              </a:buClr>
              <a:buFont typeface="Verdana" pitchFamily="34" charset="0"/>
              <a:buChar char="–"/>
              <a:defRPr sz="1200">
                <a:solidFill>
                  <a:srgbClr val="002868"/>
                </a:solidFill>
                <a:latin typeface="+mn-lt"/>
              </a:defRPr>
            </a:lvl4pPr>
            <a:lvl5pPr marL="1600200" indent="-228600" algn="l" rtl="0" eaLnBrk="1" fontAlgn="base" hangingPunct="1">
              <a:spcBef>
                <a:spcPct val="30000"/>
              </a:spcBef>
              <a:spcAft>
                <a:spcPct val="0"/>
              </a:spcAft>
              <a:buClr>
                <a:schemeClr val="bg2"/>
              </a:buClr>
              <a:buFont typeface="Verdana" pitchFamily="34" charset="0"/>
              <a:buChar char="◦"/>
              <a:defRPr sz="1200">
                <a:solidFill>
                  <a:srgbClr val="002868"/>
                </a:solidFill>
                <a:latin typeface="+mn-lt"/>
              </a:defRPr>
            </a:lvl5pPr>
            <a:lvl6pPr marL="2057400" indent="-228600" algn="l" rtl="0" eaLnBrk="1" fontAlgn="base" hangingPunct="1"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Font typeface="Verdana" pitchFamily="34" charset="0"/>
              <a:buChar char="◦"/>
              <a:defRPr sz="1200">
                <a:solidFill>
                  <a:schemeClr val="tx1"/>
                </a:solidFill>
                <a:latin typeface="+mn-lt"/>
              </a:defRPr>
            </a:lvl6pPr>
            <a:lvl7pPr marL="2514600" indent="-228600" algn="l" rtl="0" eaLnBrk="1" fontAlgn="base" hangingPunct="1"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Font typeface="Verdana" pitchFamily="34" charset="0"/>
              <a:buChar char="◦"/>
              <a:defRPr sz="1200">
                <a:solidFill>
                  <a:schemeClr val="tx1"/>
                </a:solidFill>
                <a:latin typeface="+mn-lt"/>
              </a:defRPr>
            </a:lvl7pPr>
            <a:lvl8pPr marL="2971800" indent="-228600" algn="l" rtl="0" eaLnBrk="1" fontAlgn="base" hangingPunct="1"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Font typeface="Verdana" pitchFamily="34" charset="0"/>
              <a:buChar char="◦"/>
              <a:defRPr sz="1200">
                <a:solidFill>
                  <a:schemeClr val="tx1"/>
                </a:solidFill>
                <a:latin typeface="+mn-lt"/>
              </a:defRPr>
            </a:lvl8pPr>
            <a:lvl9pPr marL="3429000" indent="-228600" algn="l" rtl="0" eaLnBrk="1" fontAlgn="base" hangingPunct="1"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Font typeface="Verdana" pitchFamily="34" charset="0"/>
              <a:buChar char="◦"/>
              <a:defRPr sz="12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algn="ctr">
              <a:spcBef>
                <a:spcPct val="0"/>
              </a:spcBef>
              <a:buNone/>
            </a:pPr>
            <a:fld id="{41D3E8E6-3CCD-4FE6-A1C3-315F0A6CD2A3}" type="datetime'''2''''''''''''''''''''4'''''''''''''''''''',5%'''''''''''">
              <a:rPr lang="en-US" altLang="en-US" sz="1200" smtClean="0">
                <a:solidFill>
                  <a:schemeClr val="bg1"/>
                </a:solidFill>
                <a:cs typeface="Arial" panose="020B0604020202020204" pitchFamily="34" charset="0"/>
              </a:rPr>
              <a:pPr marL="0" indent="0" algn="ctr">
                <a:spcBef>
                  <a:spcPct val="0"/>
                </a:spcBef>
                <a:buNone/>
              </a:pPr>
              <a:t>24,5%</a:t>
            </a:fld>
            <a:endParaRPr lang="de-DE" sz="1200" dirty="0">
              <a:solidFill>
                <a:schemeClr val="bg1"/>
              </a:solidFill>
              <a:latin typeface="Arial"/>
              <a:cs typeface="Arial" panose="020B0604020202020204" pitchFamily="34" charset="0"/>
              <a:sym typeface="Arial"/>
            </a:endParaRPr>
          </a:p>
        </p:txBody>
      </p:sp>
      <p:sp>
        <p:nvSpPr>
          <p:cNvPr id="68" name="Textplatzhalter 12"/>
          <p:cNvSpPr>
            <a:spLocks noGrp="1"/>
          </p:cNvSpPr>
          <p:nvPr>
            <p:custDataLst>
              <p:tags r:id="rId25"/>
            </p:custDataLst>
          </p:nvPr>
        </p:nvSpPr>
        <p:spPr bwMode="gray">
          <a:xfrm>
            <a:off x="5473700" y="3889375"/>
            <a:ext cx="474663" cy="182563"/>
          </a:xfrm>
          <a:prstGeom prst="rect">
            <a:avLst/>
          </a:prstGeom>
          <a:noFill/>
          <a:effectLst/>
        </p:spPr>
        <p:txBody>
          <a:bodyPr wrap="none" lIns="22225" tIns="0" rIns="22225" bIns="0" anchor="ctr" anchorCtr="0">
            <a:noAutofit/>
          </a:bodyPr>
          <a:lstStyle>
            <a:lvl1pPr marL="228600" indent="-228600" algn="l" rtl="0" eaLnBrk="1" fontAlgn="base" hangingPunct="1">
              <a:spcBef>
                <a:spcPct val="50000"/>
              </a:spcBef>
              <a:spcAft>
                <a:spcPct val="0"/>
              </a:spcAft>
              <a:buClr>
                <a:schemeClr val="bg2"/>
              </a:buClr>
              <a:buFont typeface="Verdana" pitchFamily="34" charset="0"/>
              <a:buChar char="•"/>
              <a:defRPr sz="2000">
                <a:solidFill>
                  <a:srgbClr val="002868"/>
                </a:solidFill>
                <a:latin typeface="+mn-lt"/>
                <a:ea typeface="+mn-ea"/>
                <a:cs typeface="+mn-cs"/>
              </a:defRPr>
            </a:lvl1pPr>
            <a:lvl2pPr marL="571500" indent="-228600" algn="l" rtl="0" eaLnBrk="1" fontAlgn="base" hangingPunct="1">
              <a:spcBef>
                <a:spcPct val="40000"/>
              </a:spcBef>
              <a:spcAft>
                <a:spcPct val="0"/>
              </a:spcAft>
              <a:buClr>
                <a:schemeClr val="bg2"/>
              </a:buClr>
              <a:buFont typeface="Verdana" pitchFamily="34" charset="0"/>
              <a:buChar char="−"/>
              <a:defRPr sz="1600">
                <a:solidFill>
                  <a:srgbClr val="002868"/>
                </a:solidFill>
                <a:latin typeface="+mn-lt"/>
              </a:defRPr>
            </a:lvl2pPr>
            <a:lvl3pPr marL="914400" indent="-228600" algn="l" rtl="0" eaLnBrk="1" fontAlgn="base" hangingPunct="1">
              <a:spcBef>
                <a:spcPct val="30000"/>
              </a:spcBef>
              <a:spcAft>
                <a:spcPct val="0"/>
              </a:spcAft>
              <a:buClr>
                <a:schemeClr val="bg2"/>
              </a:buClr>
              <a:buFont typeface="Verdana" pitchFamily="34" charset="0"/>
              <a:buChar char="•"/>
              <a:defRPr sz="1400">
                <a:solidFill>
                  <a:srgbClr val="002868"/>
                </a:solidFill>
                <a:latin typeface="+mn-lt"/>
              </a:defRPr>
            </a:lvl3pPr>
            <a:lvl4pPr marL="1257300" indent="-228600" algn="l" rtl="0" eaLnBrk="1" fontAlgn="base" hangingPunct="1">
              <a:spcBef>
                <a:spcPct val="30000"/>
              </a:spcBef>
              <a:spcAft>
                <a:spcPct val="0"/>
              </a:spcAft>
              <a:buClr>
                <a:schemeClr val="bg2"/>
              </a:buClr>
              <a:buFont typeface="Verdana" pitchFamily="34" charset="0"/>
              <a:buChar char="–"/>
              <a:defRPr sz="1200">
                <a:solidFill>
                  <a:srgbClr val="002868"/>
                </a:solidFill>
                <a:latin typeface="+mn-lt"/>
              </a:defRPr>
            </a:lvl4pPr>
            <a:lvl5pPr marL="1600200" indent="-228600" algn="l" rtl="0" eaLnBrk="1" fontAlgn="base" hangingPunct="1">
              <a:spcBef>
                <a:spcPct val="30000"/>
              </a:spcBef>
              <a:spcAft>
                <a:spcPct val="0"/>
              </a:spcAft>
              <a:buClr>
                <a:schemeClr val="bg2"/>
              </a:buClr>
              <a:buFont typeface="Verdana" pitchFamily="34" charset="0"/>
              <a:buChar char="◦"/>
              <a:defRPr sz="1200">
                <a:solidFill>
                  <a:srgbClr val="002868"/>
                </a:solidFill>
                <a:latin typeface="+mn-lt"/>
              </a:defRPr>
            </a:lvl5pPr>
            <a:lvl6pPr marL="2057400" indent="-228600" algn="l" rtl="0" eaLnBrk="1" fontAlgn="base" hangingPunct="1"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Font typeface="Verdana" pitchFamily="34" charset="0"/>
              <a:buChar char="◦"/>
              <a:defRPr sz="1200">
                <a:solidFill>
                  <a:schemeClr val="tx1"/>
                </a:solidFill>
                <a:latin typeface="+mn-lt"/>
              </a:defRPr>
            </a:lvl6pPr>
            <a:lvl7pPr marL="2514600" indent="-228600" algn="l" rtl="0" eaLnBrk="1" fontAlgn="base" hangingPunct="1"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Font typeface="Verdana" pitchFamily="34" charset="0"/>
              <a:buChar char="◦"/>
              <a:defRPr sz="1200">
                <a:solidFill>
                  <a:schemeClr val="tx1"/>
                </a:solidFill>
                <a:latin typeface="+mn-lt"/>
              </a:defRPr>
            </a:lvl7pPr>
            <a:lvl8pPr marL="2971800" indent="-228600" algn="l" rtl="0" eaLnBrk="1" fontAlgn="base" hangingPunct="1"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Font typeface="Verdana" pitchFamily="34" charset="0"/>
              <a:buChar char="◦"/>
              <a:defRPr sz="1200">
                <a:solidFill>
                  <a:schemeClr val="tx1"/>
                </a:solidFill>
                <a:latin typeface="+mn-lt"/>
              </a:defRPr>
            </a:lvl8pPr>
            <a:lvl9pPr marL="3429000" indent="-228600" algn="l" rtl="0" eaLnBrk="1" fontAlgn="base" hangingPunct="1"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Font typeface="Verdana" pitchFamily="34" charset="0"/>
              <a:buChar char="◦"/>
              <a:defRPr sz="12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algn="ctr">
              <a:spcBef>
                <a:spcPct val="0"/>
              </a:spcBef>
              <a:buNone/>
            </a:pPr>
            <a:fld id="{17237483-BFE7-4C0E-9D97-BFA178A0D7F4}" type="datetime'43'''''''''''''''''''',''''''''''''''''''''''''''5%'''''''''">
              <a:rPr lang="en-US" altLang="en-US" sz="1200" smtClean="0">
                <a:solidFill>
                  <a:schemeClr val="bg1"/>
                </a:solidFill>
                <a:cs typeface="Arial" panose="020B0604020202020204" pitchFamily="34" charset="0"/>
              </a:rPr>
              <a:pPr marL="0" indent="0" algn="ctr">
                <a:spcBef>
                  <a:spcPct val="0"/>
                </a:spcBef>
                <a:buNone/>
              </a:pPr>
              <a:t>43,5%</a:t>
            </a:fld>
            <a:endParaRPr lang="de-DE" sz="1200" dirty="0">
              <a:solidFill>
                <a:schemeClr val="bg1"/>
              </a:solidFill>
              <a:latin typeface="Arial"/>
              <a:cs typeface="Arial" panose="020B0604020202020204" pitchFamily="34" charset="0"/>
              <a:sym typeface="Arial"/>
            </a:endParaRPr>
          </a:p>
        </p:txBody>
      </p:sp>
      <p:sp>
        <p:nvSpPr>
          <p:cNvPr id="25" name="Rechteck 65"/>
          <p:cNvSpPr>
            <a:spLocks noChangeArrowheads="1"/>
          </p:cNvSpPr>
          <p:nvPr>
            <p:custDataLst>
              <p:tags r:id="rId26"/>
            </p:custDataLst>
          </p:nvPr>
        </p:nvSpPr>
        <p:spPr bwMode="auto">
          <a:xfrm>
            <a:off x="5367338" y="4559300"/>
            <a:ext cx="687388" cy="182563"/>
          </a:xfrm>
          <a:prstGeom prst="rect">
            <a:avLst/>
          </a:prstGeom>
          <a:noFill/>
          <a:ln w="9525" algn="ctr">
            <a:noFill/>
            <a:round/>
            <a:headEnd/>
            <a:tailEnd/>
          </a:ln>
        </p:spPr>
        <p:txBody>
          <a:bodyPr wrap="none" lIns="0" tIns="0" rIns="0" bIns="0">
            <a:noAutofit/>
          </a:bodyPr>
          <a:lstStyle/>
          <a:p>
            <a:fld id="{2BA2283B-11EF-4FED-8E63-805A46773174}" type="datetime'''''''''J''''a''''''''''''''''h''r ''''2''0''''1''''''8'''">
              <a:rPr lang="en-US" altLang="en-US" sz="1200" smtClean="0">
                <a:cs typeface="Arial" panose="020B0604020202020204" pitchFamily="34" charset="0"/>
              </a:rPr>
              <a:pPr/>
              <a:t>Jahr 2018</a:t>
            </a:fld>
            <a:endParaRPr lang="de-DE" sz="1200" dirty="0">
              <a:latin typeface="Arial"/>
              <a:cs typeface="Arial" panose="020B0604020202020204" pitchFamily="34" charset="0"/>
              <a:sym typeface="Arial"/>
            </a:endParaRPr>
          </a:p>
        </p:txBody>
      </p:sp>
      <p:sp>
        <p:nvSpPr>
          <p:cNvPr id="53" name="Textplatzhalter 20"/>
          <p:cNvSpPr>
            <a:spLocks noGrp="1"/>
          </p:cNvSpPr>
          <p:nvPr>
            <p:custDataLst>
              <p:tags r:id="rId27"/>
            </p:custDataLst>
          </p:nvPr>
        </p:nvSpPr>
        <p:spPr bwMode="gray">
          <a:xfrm>
            <a:off x="2533650" y="1866900"/>
            <a:ext cx="423863" cy="182563"/>
          </a:xfrm>
          <a:prstGeom prst="rect">
            <a:avLst/>
          </a:prstGeom>
          <a:noFill/>
          <a:effectLst/>
        </p:spPr>
        <p:txBody>
          <a:bodyPr wrap="none" lIns="22225" tIns="0" rIns="22225" bIns="0" anchor="b" anchorCtr="0">
            <a:noAutofit/>
          </a:bodyPr>
          <a:lstStyle>
            <a:lvl1pPr marL="228600" indent="-228600" algn="l" rtl="0" eaLnBrk="1" fontAlgn="base" hangingPunct="1">
              <a:spcBef>
                <a:spcPct val="50000"/>
              </a:spcBef>
              <a:spcAft>
                <a:spcPct val="0"/>
              </a:spcAft>
              <a:buClr>
                <a:schemeClr val="bg2"/>
              </a:buClr>
              <a:buFont typeface="Verdana" pitchFamily="34" charset="0"/>
              <a:buChar char="•"/>
              <a:defRPr sz="2000">
                <a:solidFill>
                  <a:srgbClr val="002868"/>
                </a:solidFill>
                <a:latin typeface="+mn-lt"/>
                <a:ea typeface="+mn-ea"/>
                <a:cs typeface="+mn-cs"/>
              </a:defRPr>
            </a:lvl1pPr>
            <a:lvl2pPr marL="571500" indent="-228600" algn="l" rtl="0" eaLnBrk="1" fontAlgn="base" hangingPunct="1">
              <a:spcBef>
                <a:spcPct val="40000"/>
              </a:spcBef>
              <a:spcAft>
                <a:spcPct val="0"/>
              </a:spcAft>
              <a:buClr>
                <a:schemeClr val="bg2"/>
              </a:buClr>
              <a:buFont typeface="Verdana" pitchFamily="34" charset="0"/>
              <a:buChar char="−"/>
              <a:defRPr sz="1600">
                <a:solidFill>
                  <a:srgbClr val="002868"/>
                </a:solidFill>
                <a:latin typeface="+mn-lt"/>
              </a:defRPr>
            </a:lvl2pPr>
            <a:lvl3pPr marL="914400" indent="-228600" algn="l" rtl="0" eaLnBrk="1" fontAlgn="base" hangingPunct="1">
              <a:spcBef>
                <a:spcPct val="30000"/>
              </a:spcBef>
              <a:spcAft>
                <a:spcPct val="0"/>
              </a:spcAft>
              <a:buClr>
                <a:schemeClr val="bg2"/>
              </a:buClr>
              <a:buFont typeface="Verdana" pitchFamily="34" charset="0"/>
              <a:buChar char="•"/>
              <a:defRPr sz="1400">
                <a:solidFill>
                  <a:srgbClr val="002868"/>
                </a:solidFill>
                <a:latin typeface="+mn-lt"/>
              </a:defRPr>
            </a:lvl3pPr>
            <a:lvl4pPr marL="1257300" indent="-228600" algn="l" rtl="0" eaLnBrk="1" fontAlgn="base" hangingPunct="1">
              <a:spcBef>
                <a:spcPct val="30000"/>
              </a:spcBef>
              <a:spcAft>
                <a:spcPct val="0"/>
              </a:spcAft>
              <a:buClr>
                <a:schemeClr val="bg2"/>
              </a:buClr>
              <a:buFont typeface="Verdana" pitchFamily="34" charset="0"/>
              <a:buChar char="–"/>
              <a:defRPr sz="1200">
                <a:solidFill>
                  <a:srgbClr val="002868"/>
                </a:solidFill>
                <a:latin typeface="+mn-lt"/>
              </a:defRPr>
            </a:lvl4pPr>
            <a:lvl5pPr marL="1600200" indent="-228600" algn="l" rtl="0" eaLnBrk="1" fontAlgn="base" hangingPunct="1">
              <a:spcBef>
                <a:spcPct val="30000"/>
              </a:spcBef>
              <a:spcAft>
                <a:spcPct val="0"/>
              </a:spcAft>
              <a:buClr>
                <a:schemeClr val="bg2"/>
              </a:buClr>
              <a:buFont typeface="Verdana" pitchFamily="34" charset="0"/>
              <a:buChar char="◦"/>
              <a:defRPr sz="1200">
                <a:solidFill>
                  <a:srgbClr val="002868"/>
                </a:solidFill>
                <a:latin typeface="+mn-lt"/>
              </a:defRPr>
            </a:lvl5pPr>
            <a:lvl6pPr marL="2057400" indent="-228600" algn="l" rtl="0" eaLnBrk="1" fontAlgn="base" hangingPunct="1"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Font typeface="Verdana" pitchFamily="34" charset="0"/>
              <a:buChar char="◦"/>
              <a:defRPr sz="1200">
                <a:solidFill>
                  <a:schemeClr val="tx1"/>
                </a:solidFill>
                <a:latin typeface="+mn-lt"/>
              </a:defRPr>
            </a:lvl6pPr>
            <a:lvl7pPr marL="2514600" indent="-228600" algn="l" rtl="0" eaLnBrk="1" fontAlgn="base" hangingPunct="1"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Font typeface="Verdana" pitchFamily="34" charset="0"/>
              <a:buChar char="◦"/>
              <a:defRPr sz="1200">
                <a:solidFill>
                  <a:schemeClr val="tx1"/>
                </a:solidFill>
                <a:latin typeface="+mn-lt"/>
              </a:defRPr>
            </a:lvl7pPr>
            <a:lvl8pPr marL="2971800" indent="-228600" algn="l" rtl="0" eaLnBrk="1" fontAlgn="base" hangingPunct="1"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Font typeface="Verdana" pitchFamily="34" charset="0"/>
              <a:buChar char="◦"/>
              <a:defRPr sz="1200">
                <a:solidFill>
                  <a:schemeClr val="tx1"/>
                </a:solidFill>
                <a:latin typeface="+mn-lt"/>
              </a:defRPr>
            </a:lvl8pPr>
            <a:lvl9pPr marL="3429000" indent="-228600" algn="l" rtl="0" eaLnBrk="1" fontAlgn="base" hangingPunct="1"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Font typeface="Verdana" pitchFamily="34" charset="0"/>
              <a:buChar char="◦"/>
              <a:defRPr sz="12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algn="ctr">
              <a:spcBef>
                <a:spcPct val="0"/>
              </a:spcBef>
              <a:buNone/>
            </a:pPr>
            <a:fld id="{F7731F32-63E0-48B5-ADAB-BFDA1A1FF41E}" type="datetime'''15''''''''5'''''',''''''''''''''''4'''''''''''''''''''''">
              <a:rPr lang="en-US" altLang="en-US" sz="1200" smtClean="0">
                <a:solidFill>
                  <a:schemeClr val="tx1"/>
                </a:solidFill>
                <a:cs typeface="Arial" panose="020B0604020202020204" pitchFamily="34" charset="0"/>
              </a:rPr>
              <a:pPr marL="0" indent="0" algn="ctr">
                <a:spcBef>
                  <a:spcPct val="0"/>
                </a:spcBef>
                <a:buNone/>
              </a:pPr>
              <a:t>155,4</a:t>
            </a:fld>
            <a:endParaRPr lang="de-DE" sz="1200" dirty="0">
              <a:solidFill>
                <a:schemeClr val="tx1"/>
              </a:solidFill>
              <a:latin typeface="Arial"/>
              <a:cs typeface="Arial" panose="020B0604020202020204" pitchFamily="34" charset="0"/>
              <a:sym typeface="Arial"/>
            </a:endParaRPr>
          </a:p>
        </p:txBody>
      </p:sp>
      <p:sp>
        <p:nvSpPr>
          <p:cNvPr id="49" name="Textplatzhalter 7"/>
          <p:cNvSpPr>
            <a:spLocks noGrp="1"/>
          </p:cNvSpPr>
          <p:nvPr>
            <p:custDataLst>
              <p:tags r:id="rId28"/>
            </p:custDataLst>
          </p:nvPr>
        </p:nvSpPr>
        <p:spPr bwMode="auto">
          <a:xfrm>
            <a:off x="3946525" y="1562099"/>
            <a:ext cx="561975" cy="234950"/>
          </a:xfrm>
          <a:prstGeom prst="ellipse">
            <a:avLst/>
          </a:prstGeom>
          <a:solidFill>
            <a:srgbClr val="FFFFFF"/>
          </a:solidFill>
          <a:ln w="9525" algn="ctr">
            <a:solidFill>
              <a:schemeClr val="accent1"/>
            </a:solidFill>
          </a:ln>
          <a:effectLst/>
        </p:spPr>
        <p:txBody>
          <a:bodyPr wrap="none" lIns="0" tIns="0" rIns="0" bIns="0" anchor="ctr" anchorCtr="0">
            <a:noAutofit/>
          </a:bodyPr>
          <a:lstStyle>
            <a:lvl1pPr marL="228600" indent="-228600" algn="l" rtl="0" eaLnBrk="1" fontAlgn="base" hangingPunct="1">
              <a:spcBef>
                <a:spcPct val="50000"/>
              </a:spcBef>
              <a:spcAft>
                <a:spcPct val="0"/>
              </a:spcAft>
              <a:buClr>
                <a:schemeClr val="bg2"/>
              </a:buClr>
              <a:buFont typeface="Verdana" pitchFamily="34" charset="0"/>
              <a:buChar char="•"/>
              <a:defRPr sz="2000">
                <a:solidFill>
                  <a:srgbClr val="002868"/>
                </a:solidFill>
                <a:latin typeface="+mn-lt"/>
                <a:ea typeface="+mn-ea"/>
                <a:cs typeface="+mn-cs"/>
              </a:defRPr>
            </a:lvl1pPr>
            <a:lvl2pPr marL="571500" indent="-228600" algn="l" rtl="0" eaLnBrk="1" fontAlgn="base" hangingPunct="1">
              <a:spcBef>
                <a:spcPct val="40000"/>
              </a:spcBef>
              <a:spcAft>
                <a:spcPct val="0"/>
              </a:spcAft>
              <a:buClr>
                <a:schemeClr val="bg2"/>
              </a:buClr>
              <a:buFont typeface="Verdana" pitchFamily="34" charset="0"/>
              <a:buChar char="−"/>
              <a:defRPr sz="1600">
                <a:solidFill>
                  <a:srgbClr val="002868"/>
                </a:solidFill>
                <a:latin typeface="+mn-lt"/>
              </a:defRPr>
            </a:lvl2pPr>
            <a:lvl3pPr marL="914400" indent="-228600" algn="l" rtl="0" eaLnBrk="1" fontAlgn="base" hangingPunct="1">
              <a:spcBef>
                <a:spcPct val="30000"/>
              </a:spcBef>
              <a:spcAft>
                <a:spcPct val="0"/>
              </a:spcAft>
              <a:buClr>
                <a:schemeClr val="bg2"/>
              </a:buClr>
              <a:buFont typeface="Verdana" pitchFamily="34" charset="0"/>
              <a:buChar char="•"/>
              <a:defRPr sz="1400">
                <a:solidFill>
                  <a:srgbClr val="002868"/>
                </a:solidFill>
                <a:latin typeface="+mn-lt"/>
              </a:defRPr>
            </a:lvl3pPr>
            <a:lvl4pPr marL="1257300" indent="-228600" algn="l" rtl="0" eaLnBrk="1" fontAlgn="base" hangingPunct="1">
              <a:spcBef>
                <a:spcPct val="30000"/>
              </a:spcBef>
              <a:spcAft>
                <a:spcPct val="0"/>
              </a:spcAft>
              <a:buClr>
                <a:schemeClr val="bg2"/>
              </a:buClr>
              <a:buFont typeface="Verdana" pitchFamily="34" charset="0"/>
              <a:buChar char="–"/>
              <a:defRPr sz="1200">
                <a:solidFill>
                  <a:srgbClr val="002868"/>
                </a:solidFill>
                <a:latin typeface="+mn-lt"/>
              </a:defRPr>
            </a:lvl4pPr>
            <a:lvl5pPr marL="1600200" indent="-228600" algn="l" rtl="0" eaLnBrk="1" fontAlgn="base" hangingPunct="1">
              <a:spcBef>
                <a:spcPct val="30000"/>
              </a:spcBef>
              <a:spcAft>
                <a:spcPct val="0"/>
              </a:spcAft>
              <a:buClr>
                <a:schemeClr val="bg2"/>
              </a:buClr>
              <a:buFont typeface="Verdana" pitchFamily="34" charset="0"/>
              <a:buChar char="◦"/>
              <a:defRPr sz="1200">
                <a:solidFill>
                  <a:srgbClr val="002868"/>
                </a:solidFill>
                <a:latin typeface="+mn-lt"/>
              </a:defRPr>
            </a:lvl5pPr>
            <a:lvl6pPr marL="2057400" indent="-228600" algn="l" rtl="0" eaLnBrk="1" fontAlgn="base" hangingPunct="1"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Font typeface="Verdana" pitchFamily="34" charset="0"/>
              <a:buChar char="◦"/>
              <a:defRPr sz="1200">
                <a:solidFill>
                  <a:schemeClr val="tx1"/>
                </a:solidFill>
                <a:latin typeface="+mn-lt"/>
              </a:defRPr>
            </a:lvl6pPr>
            <a:lvl7pPr marL="2514600" indent="-228600" algn="l" rtl="0" eaLnBrk="1" fontAlgn="base" hangingPunct="1"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Font typeface="Verdana" pitchFamily="34" charset="0"/>
              <a:buChar char="◦"/>
              <a:defRPr sz="1200">
                <a:solidFill>
                  <a:schemeClr val="tx1"/>
                </a:solidFill>
                <a:latin typeface="+mn-lt"/>
              </a:defRPr>
            </a:lvl7pPr>
            <a:lvl8pPr marL="2971800" indent="-228600" algn="l" rtl="0" eaLnBrk="1" fontAlgn="base" hangingPunct="1"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Font typeface="Verdana" pitchFamily="34" charset="0"/>
              <a:buChar char="◦"/>
              <a:defRPr sz="1200">
                <a:solidFill>
                  <a:schemeClr val="tx1"/>
                </a:solidFill>
                <a:latin typeface="+mn-lt"/>
              </a:defRPr>
            </a:lvl8pPr>
            <a:lvl9pPr marL="3429000" indent="-228600" algn="l" rtl="0" eaLnBrk="1" fontAlgn="base" hangingPunct="1"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Font typeface="Verdana" pitchFamily="34" charset="0"/>
              <a:buChar char="◦"/>
              <a:defRPr sz="12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algn="ctr">
              <a:lnSpc>
                <a:spcPct val="90000"/>
              </a:lnSpc>
              <a:spcBef>
                <a:spcPct val="0"/>
              </a:spcBef>
              <a:buNone/>
            </a:pPr>
            <a:fld id="{C9ABABEA-5DF5-4681-A4F3-64FEEDE9C39A}" type="datetime'-''''''''''''0'',''''''''''''''''2''''''%'''''''''''''''''">
              <a:rPr lang="en-US" altLang="en-US" sz="1200" b="1" smtClean="0">
                <a:solidFill>
                  <a:schemeClr val="tx1"/>
                </a:solidFill>
                <a:cs typeface="Arial" panose="020B0604020202020204" pitchFamily="34" charset="0"/>
              </a:rPr>
              <a:pPr marL="0" indent="0" algn="ctr">
                <a:lnSpc>
                  <a:spcPct val="90000"/>
                </a:lnSpc>
                <a:spcBef>
                  <a:spcPct val="0"/>
                </a:spcBef>
                <a:buNone/>
              </a:pPr>
              <a:t>-0,2%</a:t>
            </a:fld>
            <a:endParaRPr lang="de-DE" sz="1200" b="1" dirty="0">
              <a:solidFill>
                <a:schemeClr val="tx1"/>
              </a:solidFill>
              <a:latin typeface="Arial"/>
              <a:cs typeface="Arial" panose="020B0604020202020204" pitchFamily="34" charset="0"/>
              <a:sym typeface="Arial"/>
            </a:endParaRPr>
          </a:p>
        </p:txBody>
      </p:sp>
      <p:sp>
        <p:nvSpPr>
          <p:cNvPr id="58" name="Rechteck 57"/>
          <p:cNvSpPr/>
          <p:nvPr>
            <p:custDataLst>
              <p:tags r:id="rId29"/>
            </p:custDataLst>
          </p:nvPr>
        </p:nvSpPr>
        <p:spPr bwMode="auto">
          <a:xfrm>
            <a:off x="1962150" y="4991100"/>
            <a:ext cx="214313" cy="160338"/>
          </a:xfrm>
          <a:prstGeom prst="rect">
            <a:avLst/>
          </a:prstGeom>
          <a:solidFill>
            <a:srgbClr val="93C90E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66" name="Rechteck 65"/>
          <p:cNvSpPr/>
          <p:nvPr>
            <p:custDataLst>
              <p:tags r:id="rId30"/>
            </p:custDataLst>
          </p:nvPr>
        </p:nvSpPr>
        <p:spPr bwMode="auto">
          <a:xfrm>
            <a:off x="3624263" y="4991100"/>
            <a:ext cx="214313" cy="160338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69" name="Rechteck 68"/>
          <p:cNvSpPr/>
          <p:nvPr>
            <p:custDataLst>
              <p:tags r:id="rId31"/>
            </p:custDataLst>
          </p:nvPr>
        </p:nvSpPr>
        <p:spPr bwMode="auto">
          <a:xfrm>
            <a:off x="5164138" y="4991100"/>
            <a:ext cx="214313" cy="160338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52" name="Textplatzhalter 7"/>
          <p:cNvSpPr>
            <a:spLocks noGrp="1"/>
          </p:cNvSpPr>
          <p:nvPr>
            <p:custDataLst>
              <p:tags r:id="rId32"/>
            </p:custDataLst>
          </p:nvPr>
        </p:nvSpPr>
        <p:spPr bwMode="auto">
          <a:xfrm>
            <a:off x="2227263" y="4986338"/>
            <a:ext cx="1295400" cy="182563"/>
          </a:xfrm>
          <a:prstGeom prst="rect">
            <a:avLst/>
          </a:prstGeom>
          <a:noFill/>
          <a:effectLst/>
        </p:spPr>
        <p:txBody>
          <a:bodyPr wrap="none" lIns="0" tIns="0" rIns="0" bIns="0" anchor="ctr" anchorCtr="0">
            <a:noAutofit/>
          </a:bodyPr>
          <a:lstStyle>
            <a:lvl1pPr marL="228600" indent="-228600" algn="l" rtl="0" eaLnBrk="1" fontAlgn="base" hangingPunct="1">
              <a:spcBef>
                <a:spcPct val="50000"/>
              </a:spcBef>
              <a:spcAft>
                <a:spcPct val="0"/>
              </a:spcAft>
              <a:buClr>
                <a:schemeClr val="bg2"/>
              </a:buClr>
              <a:buFont typeface="Verdana" pitchFamily="34" charset="0"/>
              <a:buChar char="•"/>
              <a:defRPr sz="2000">
                <a:solidFill>
                  <a:srgbClr val="002868"/>
                </a:solidFill>
                <a:latin typeface="+mn-lt"/>
                <a:ea typeface="+mn-ea"/>
                <a:cs typeface="+mn-cs"/>
              </a:defRPr>
            </a:lvl1pPr>
            <a:lvl2pPr marL="571500" indent="-228600" algn="l" rtl="0" eaLnBrk="1" fontAlgn="base" hangingPunct="1">
              <a:spcBef>
                <a:spcPct val="40000"/>
              </a:spcBef>
              <a:spcAft>
                <a:spcPct val="0"/>
              </a:spcAft>
              <a:buClr>
                <a:schemeClr val="bg2"/>
              </a:buClr>
              <a:buFont typeface="Verdana" pitchFamily="34" charset="0"/>
              <a:buChar char="−"/>
              <a:defRPr sz="1600">
                <a:solidFill>
                  <a:srgbClr val="002868"/>
                </a:solidFill>
                <a:latin typeface="+mn-lt"/>
              </a:defRPr>
            </a:lvl2pPr>
            <a:lvl3pPr marL="914400" indent="-228600" algn="l" rtl="0" eaLnBrk="1" fontAlgn="base" hangingPunct="1">
              <a:spcBef>
                <a:spcPct val="30000"/>
              </a:spcBef>
              <a:spcAft>
                <a:spcPct val="0"/>
              </a:spcAft>
              <a:buClr>
                <a:schemeClr val="bg2"/>
              </a:buClr>
              <a:buFont typeface="Verdana" pitchFamily="34" charset="0"/>
              <a:buChar char="•"/>
              <a:defRPr sz="1400">
                <a:solidFill>
                  <a:srgbClr val="002868"/>
                </a:solidFill>
                <a:latin typeface="+mn-lt"/>
              </a:defRPr>
            </a:lvl3pPr>
            <a:lvl4pPr marL="1257300" indent="-228600" algn="l" rtl="0" eaLnBrk="1" fontAlgn="base" hangingPunct="1">
              <a:spcBef>
                <a:spcPct val="30000"/>
              </a:spcBef>
              <a:spcAft>
                <a:spcPct val="0"/>
              </a:spcAft>
              <a:buClr>
                <a:schemeClr val="bg2"/>
              </a:buClr>
              <a:buFont typeface="Verdana" pitchFamily="34" charset="0"/>
              <a:buChar char="–"/>
              <a:defRPr sz="1200">
                <a:solidFill>
                  <a:srgbClr val="002868"/>
                </a:solidFill>
                <a:latin typeface="+mn-lt"/>
              </a:defRPr>
            </a:lvl4pPr>
            <a:lvl5pPr marL="1600200" indent="-228600" algn="l" rtl="0" eaLnBrk="1" fontAlgn="base" hangingPunct="1">
              <a:spcBef>
                <a:spcPct val="30000"/>
              </a:spcBef>
              <a:spcAft>
                <a:spcPct val="0"/>
              </a:spcAft>
              <a:buClr>
                <a:schemeClr val="bg2"/>
              </a:buClr>
              <a:buFont typeface="Verdana" pitchFamily="34" charset="0"/>
              <a:buChar char="◦"/>
              <a:defRPr sz="1200">
                <a:solidFill>
                  <a:srgbClr val="002868"/>
                </a:solidFill>
                <a:latin typeface="+mn-lt"/>
              </a:defRPr>
            </a:lvl5pPr>
            <a:lvl6pPr marL="2057400" indent="-228600" algn="l" rtl="0" eaLnBrk="1" fontAlgn="base" hangingPunct="1"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Font typeface="Verdana" pitchFamily="34" charset="0"/>
              <a:buChar char="◦"/>
              <a:defRPr sz="1200">
                <a:solidFill>
                  <a:schemeClr val="tx1"/>
                </a:solidFill>
                <a:latin typeface="+mn-lt"/>
              </a:defRPr>
            </a:lvl6pPr>
            <a:lvl7pPr marL="2514600" indent="-228600" algn="l" rtl="0" eaLnBrk="1" fontAlgn="base" hangingPunct="1"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Font typeface="Verdana" pitchFamily="34" charset="0"/>
              <a:buChar char="◦"/>
              <a:defRPr sz="1200">
                <a:solidFill>
                  <a:schemeClr val="tx1"/>
                </a:solidFill>
                <a:latin typeface="+mn-lt"/>
              </a:defRPr>
            </a:lvl7pPr>
            <a:lvl8pPr marL="2971800" indent="-228600" algn="l" rtl="0" eaLnBrk="1" fontAlgn="base" hangingPunct="1"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Font typeface="Verdana" pitchFamily="34" charset="0"/>
              <a:buChar char="◦"/>
              <a:defRPr sz="1200">
                <a:solidFill>
                  <a:schemeClr val="tx1"/>
                </a:solidFill>
                <a:latin typeface="+mn-lt"/>
              </a:defRPr>
            </a:lvl8pPr>
            <a:lvl9pPr marL="3429000" indent="-228600" algn="l" rtl="0" eaLnBrk="1" fontAlgn="base" hangingPunct="1"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Font typeface="Verdana" pitchFamily="34" charset="0"/>
              <a:buChar char="◦"/>
              <a:defRPr sz="12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spcBef>
                <a:spcPct val="0"/>
              </a:spcBef>
              <a:buNone/>
            </a:pPr>
            <a:fld id="{11D20678-E9A5-45CB-BDD1-9EFCEBE24236}" type="datetime'''''''GR''Ü''N''''''''ES R''''''''''E''''''''Z''''''''EP''T'">
              <a:rPr lang="en-US" altLang="en-US" sz="1200">
                <a:solidFill>
                  <a:schemeClr val="tx1"/>
                </a:solidFill>
                <a:cs typeface="Arial" panose="020B0604020202020204" pitchFamily="34" charset="0"/>
              </a:rPr>
              <a:pPr/>
              <a:t>GRÜNES REZEPT</a:t>
            </a:fld>
            <a:endParaRPr lang="de-DE" sz="1200" dirty="0">
              <a:solidFill>
                <a:schemeClr val="tx1"/>
              </a:solidFill>
              <a:latin typeface="Arial"/>
              <a:cs typeface="Arial" panose="020B0604020202020204" pitchFamily="34" charset="0"/>
              <a:sym typeface="Arial"/>
            </a:endParaRPr>
          </a:p>
        </p:txBody>
      </p:sp>
      <p:sp>
        <p:nvSpPr>
          <p:cNvPr id="62" name="Textplatzhalter 16"/>
          <p:cNvSpPr>
            <a:spLocks noGrp="1"/>
          </p:cNvSpPr>
          <p:nvPr>
            <p:custDataLst>
              <p:tags r:id="rId33"/>
            </p:custDataLst>
          </p:nvPr>
        </p:nvSpPr>
        <p:spPr bwMode="auto">
          <a:xfrm>
            <a:off x="3889375" y="4986338"/>
            <a:ext cx="1173163" cy="182563"/>
          </a:xfrm>
          <a:prstGeom prst="rect">
            <a:avLst/>
          </a:prstGeom>
          <a:noFill/>
          <a:effectLst/>
        </p:spPr>
        <p:txBody>
          <a:bodyPr wrap="none" lIns="0" tIns="0" rIns="0" bIns="0" anchor="ctr" anchorCtr="0">
            <a:noAutofit/>
          </a:bodyPr>
          <a:lstStyle>
            <a:lvl1pPr marL="228600" indent="-228600" algn="l" rtl="0" eaLnBrk="1" fontAlgn="base" hangingPunct="1">
              <a:spcBef>
                <a:spcPct val="50000"/>
              </a:spcBef>
              <a:spcAft>
                <a:spcPct val="0"/>
              </a:spcAft>
              <a:buClr>
                <a:schemeClr val="bg2"/>
              </a:buClr>
              <a:buFont typeface="Verdana" pitchFamily="34" charset="0"/>
              <a:buChar char="•"/>
              <a:defRPr sz="2000">
                <a:solidFill>
                  <a:srgbClr val="002868"/>
                </a:solidFill>
                <a:latin typeface="+mn-lt"/>
                <a:ea typeface="+mn-ea"/>
                <a:cs typeface="+mn-cs"/>
              </a:defRPr>
            </a:lvl1pPr>
            <a:lvl2pPr marL="571500" indent="-228600" algn="l" rtl="0" eaLnBrk="1" fontAlgn="base" hangingPunct="1">
              <a:spcBef>
                <a:spcPct val="40000"/>
              </a:spcBef>
              <a:spcAft>
                <a:spcPct val="0"/>
              </a:spcAft>
              <a:buClr>
                <a:schemeClr val="bg2"/>
              </a:buClr>
              <a:buFont typeface="Verdana" pitchFamily="34" charset="0"/>
              <a:buChar char="−"/>
              <a:defRPr sz="1600">
                <a:solidFill>
                  <a:srgbClr val="002868"/>
                </a:solidFill>
                <a:latin typeface="+mn-lt"/>
              </a:defRPr>
            </a:lvl2pPr>
            <a:lvl3pPr marL="914400" indent="-228600" algn="l" rtl="0" eaLnBrk="1" fontAlgn="base" hangingPunct="1">
              <a:spcBef>
                <a:spcPct val="30000"/>
              </a:spcBef>
              <a:spcAft>
                <a:spcPct val="0"/>
              </a:spcAft>
              <a:buClr>
                <a:schemeClr val="bg2"/>
              </a:buClr>
              <a:buFont typeface="Verdana" pitchFamily="34" charset="0"/>
              <a:buChar char="•"/>
              <a:defRPr sz="1400">
                <a:solidFill>
                  <a:srgbClr val="002868"/>
                </a:solidFill>
                <a:latin typeface="+mn-lt"/>
              </a:defRPr>
            </a:lvl3pPr>
            <a:lvl4pPr marL="1257300" indent="-228600" algn="l" rtl="0" eaLnBrk="1" fontAlgn="base" hangingPunct="1">
              <a:spcBef>
                <a:spcPct val="30000"/>
              </a:spcBef>
              <a:spcAft>
                <a:spcPct val="0"/>
              </a:spcAft>
              <a:buClr>
                <a:schemeClr val="bg2"/>
              </a:buClr>
              <a:buFont typeface="Verdana" pitchFamily="34" charset="0"/>
              <a:buChar char="–"/>
              <a:defRPr sz="1200">
                <a:solidFill>
                  <a:srgbClr val="002868"/>
                </a:solidFill>
                <a:latin typeface="+mn-lt"/>
              </a:defRPr>
            </a:lvl4pPr>
            <a:lvl5pPr marL="1600200" indent="-228600" algn="l" rtl="0" eaLnBrk="1" fontAlgn="base" hangingPunct="1">
              <a:spcBef>
                <a:spcPct val="30000"/>
              </a:spcBef>
              <a:spcAft>
                <a:spcPct val="0"/>
              </a:spcAft>
              <a:buClr>
                <a:schemeClr val="bg2"/>
              </a:buClr>
              <a:buFont typeface="Verdana" pitchFamily="34" charset="0"/>
              <a:buChar char="◦"/>
              <a:defRPr sz="1200">
                <a:solidFill>
                  <a:srgbClr val="002868"/>
                </a:solidFill>
                <a:latin typeface="+mn-lt"/>
              </a:defRPr>
            </a:lvl5pPr>
            <a:lvl6pPr marL="2057400" indent="-228600" algn="l" rtl="0" eaLnBrk="1" fontAlgn="base" hangingPunct="1"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Font typeface="Verdana" pitchFamily="34" charset="0"/>
              <a:buChar char="◦"/>
              <a:defRPr sz="1200">
                <a:solidFill>
                  <a:schemeClr val="tx1"/>
                </a:solidFill>
                <a:latin typeface="+mn-lt"/>
              </a:defRPr>
            </a:lvl6pPr>
            <a:lvl7pPr marL="2514600" indent="-228600" algn="l" rtl="0" eaLnBrk="1" fontAlgn="base" hangingPunct="1"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Font typeface="Verdana" pitchFamily="34" charset="0"/>
              <a:buChar char="◦"/>
              <a:defRPr sz="1200">
                <a:solidFill>
                  <a:schemeClr val="tx1"/>
                </a:solidFill>
                <a:latin typeface="+mn-lt"/>
              </a:defRPr>
            </a:lvl7pPr>
            <a:lvl8pPr marL="2971800" indent="-228600" algn="l" rtl="0" eaLnBrk="1" fontAlgn="base" hangingPunct="1"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Font typeface="Verdana" pitchFamily="34" charset="0"/>
              <a:buChar char="◦"/>
              <a:defRPr sz="1200">
                <a:solidFill>
                  <a:schemeClr val="tx1"/>
                </a:solidFill>
                <a:latin typeface="+mn-lt"/>
              </a:defRPr>
            </a:lvl8pPr>
            <a:lvl9pPr marL="3429000" indent="-228600" algn="l" rtl="0" eaLnBrk="1" fontAlgn="base" hangingPunct="1"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Font typeface="Verdana" pitchFamily="34" charset="0"/>
              <a:buChar char="◦"/>
              <a:defRPr sz="12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spcBef>
                <a:spcPct val="0"/>
              </a:spcBef>
              <a:buNone/>
            </a:pPr>
            <a:fld id="{D98D51BD-A687-4A94-9F63-7B91C0D7B010}" type="datetime'P''''''R''I''''''''VA''''T-''''R''''''''EZ''E''''''''PT'''''''">
              <a:rPr lang="en-US" altLang="en-US" sz="1200">
                <a:solidFill>
                  <a:schemeClr val="tx1"/>
                </a:solidFill>
                <a:cs typeface="Arial" panose="020B0604020202020204" pitchFamily="34" charset="0"/>
              </a:rPr>
              <a:pPr/>
              <a:t>PRIVAT-REZEPT</a:t>
            </a:fld>
            <a:endParaRPr lang="de-DE" sz="1200" dirty="0">
              <a:solidFill>
                <a:schemeClr val="tx1"/>
              </a:solidFill>
              <a:latin typeface="Arial"/>
              <a:cs typeface="Arial" panose="020B0604020202020204" pitchFamily="34" charset="0"/>
              <a:sym typeface="Arial"/>
            </a:endParaRPr>
          </a:p>
        </p:txBody>
      </p:sp>
      <p:sp>
        <p:nvSpPr>
          <p:cNvPr id="57" name="Textplatzhalter 7"/>
          <p:cNvSpPr>
            <a:spLocks noGrp="1"/>
          </p:cNvSpPr>
          <p:nvPr>
            <p:custDataLst>
              <p:tags r:id="rId34"/>
            </p:custDataLst>
          </p:nvPr>
        </p:nvSpPr>
        <p:spPr bwMode="auto">
          <a:xfrm>
            <a:off x="5429250" y="4986338"/>
            <a:ext cx="966788" cy="182563"/>
          </a:xfrm>
          <a:prstGeom prst="rect">
            <a:avLst/>
          </a:prstGeom>
          <a:noFill/>
          <a:effectLst/>
        </p:spPr>
        <p:txBody>
          <a:bodyPr wrap="none" lIns="0" tIns="0" rIns="0" bIns="0" anchor="ctr" anchorCtr="0">
            <a:noAutofit/>
          </a:bodyPr>
          <a:lstStyle>
            <a:lvl1pPr marL="228600" indent="-228600" algn="l" rtl="0" eaLnBrk="1" fontAlgn="base" hangingPunct="1">
              <a:spcBef>
                <a:spcPct val="50000"/>
              </a:spcBef>
              <a:spcAft>
                <a:spcPct val="0"/>
              </a:spcAft>
              <a:buClr>
                <a:schemeClr val="bg2"/>
              </a:buClr>
              <a:buFont typeface="Verdana" pitchFamily="34" charset="0"/>
              <a:buChar char="•"/>
              <a:defRPr sz="2000">
                <a:solidFill>
                  <a:srgbClr val="002868"/>
                </a:solidFill>
                <a:latin typeface="+mn-lt"/>
                <a:ea typeface="+mn-ea"/>
                <a:cs typeface="+mn-cs"/>
              </a:defRPr>
            </a:lvl1pPr>
            <a:lvl2pPr marL="571500" indent="-228600" algn="l" rtl="0" eaLnBrk="1" fontAlgn="base" hangingPunct="1">
              <a:spcBef>
                <a:spcPct val="40000"/>
              </a:spcBef>
              <a:spcAft>
                <a:spcPct val="0"/>
              </a:spcAft>
              <a:buClr>
                <a:schemeClr val="bg2"/>
              </a:buClr>
              <a:buFont typeface="Verdana" pitchFamily="34" charset="0"/>
              <a:buChar char="−"/>
              <a:defRPr sz="1600">
                <a:solidFill>
                  <a:srgbClr val="002868"/>
                </a:solidFill>
                <a:latin typeface="+mn-lt"/>
              </a:defRPr>
            </a:lvl2pPr>
            <a:lvl3pPr marL="914400" indent="-228600" algn="l" rtl="0" eaLnBrk="1" fontAlgn="base" hangingPunct="1">
              <a:spcBef>
                <a:spcPct val="30000"/>
              </a:spcBef>
              <a:spcAft>
                <a:spcPct val="0"/>
              </a:spcAft>
              <a:buClr>
                <a:schemeClr val="bg2"/>
              </a:buClr>
              <a:buFont typeface="Verdana" pitchFamily="34" charset="0"/>
              <a:buChar char="•"/>
              <a:defRPr sz="1400">
                <a:solidFill>
                  <a:srgbClr val="002868"/>
                </a:solidFill>
                <a:latin typeface="+mn-lt"/>
              </a:defRPr>
            </a:lvl3pPr>
            <a:lvl4pPr marL="1257300" indent="-228600" algn="l" rtl="0" eaLnBrk="1" fontAlgn="base" hangingPunct="1">
              <a:spcBef>
                <a:spcPct val="30000"/>
              </a:spcBef>
              <a:spcAft>
                <a:spcPct val="0"/>
              </a:spcAft>
              <a:buClr>
                <a:schemeClr val="bg2"/>
              </a:buClr>
              <a:buFont typeface="Verdana" pitchFamily="34" charset="0"/>
              <a:buChar char="–"/>
              <a:defRPr sz="1200">
                <a:solidFill>
                  <a:srgbClr val="002868"/>
                </a:solidFill>
                <a:latin typeface="+mn-lt"/>
              </a:defRPr>
            </a:lvl4pPr>
            <a:lvl5pPr marL="1600200" indent="-228600" algn="l" rtl="0" eaLnBrk="1" fontAlgn="base" hangingPunct="1">
              <a:spcBef>
                <a:spcPct val="30000"/>
              </a:spcBef>
              <a:spcAft>
                <a:spcPct val="0"/>
              </a:spcAft>
              <a:buClr>
                <a:schemeClr val="bg2"/>
              </a:buClr>
              <a:buFont typeface="Verdana" pitchFamily="34" charset="0"/>
              <a:buChar char="◦"/>
              <a:defRPr sz="1200">
                <a:solidFill>
                  <a:srgbClr val="002868"/>
                </a:solidFill>
                <a:latin typeface="+mn-lt"/>
              </a:defRPr>
            </a:lvl5pPr>
            <a:lvl6pPr marL="2057400" indent="-228600" algn="l" rtl="0" eaLnBrk="1" fontAlgn="base" hangingPunct="1"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Font typeface="Verdana" pitchFamily="34" charset="0"/>
              <a:buChar char="◦"/>
              <a:defRPr sz="1200">
                <a:solidFill>
                  <a:schemeClr val="tx1"/>
                </a:solidFill>
                <a:latin typeface="+mn-lt"/>
              </a:defRPr>
            </a:lvl6pPr>
            <a:lvl7pPr marL="2514600" indent="-228600" algn="l" rtl="0" eaLnBrk="1" fontAlgn="base" hangingPunct="1"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Font typeface="Verdana" pitchFamily="34" charset="0"/>
              <a:buChar char="◦"/>
              <a:defRPr sz="1200">
                <a:solidFill>
                  <a:schemeClr val="tx1"/>
                </a:solidFill>
                <a:latin typeface="+mn-lt"/>
              </a:defRPr>
            </a:lvl7pPr>
            <a:lvl8pPr marL="2971800" indent="-228600" algn="l" rtl="0" eaLnBrk="1" fontAlgn="base" hangingPunct="1"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Font typeface="Verdana" pitchFamily="34" charset="0"/>
              <a:buChar char="◦"/>
              <a:defRPr sz="1200">
                <a:solidFill>
                  <a:schemeClr val="tx1"/>
                </a:solidFill>
                <a:latin typeface="+mn-lt"/>
              </a:defRPr>
            </a:lvl8pPr>
            <a:lvl9pPr marL="3429000" indent="-228600" algn="l" rtl="0" eaLnBrk="1" fontAlgn="base" hangingPunct="1"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Font typeface="Verdana" pitchFamily="34" charset="0"/>
              <a:buChar char="◦"/>
              <a:defRPr sz="12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spcBef>
                <a:spcPct val="0"/>
              </a:spcBef>
              <a:buNone/>
            </a:pPr>
            <a:fld id="{5D547AAA-2DC5-4EB9-BEFE-2DB13BA3F504}" type="datetime'''''''G''''K''''''''V''''-''''''''''''''''REZ''''E''''P''T'">
              <a:rPr lang="en-US" altLang="en-US" sz="1200">
                <a:solidFill>
                  <a:schemeClr val="tx1"/>
                </a:solidFill>
                <a:cs typeface="Arial" panose="020B0604020202020204" pitchFamily="34" charset="0"/>
              </a:rPr>
              <a:pPr/>
              <a:t>GKV-REZEPT</a:t>
            </a:fld>
            <a:endParaRPr lang="de-DE" sz="1200" dirty="0">
              <a:solidFill>
                <a:schemeClr val="tx1"/>
              </a:solidFill>
              <a:latin typeface="Arial"/>
              <a:cs typeface="Arial" panose="020B0604020202020204" pitchFamily="34" charset="0"/>
              <a:sym typeface="Arial"/>
            </a:endParaRPr>
          </a:p>
        </p:txBody>
      </p:sp>
      <p:sp>
        <p:nvSpPr>
          <p:cNvPr id="46" name="Textfeld 45"/>
          <p:cNvSpPr txBox="1"/>
          <p:nvPr/>
        </p:nvSpPr>
        <p:spPr>
          <a:xfrm>
            <a:off x="9983788" y="1484784"/>
            <a:ext cx="1727200" cy="276999"/>
          </a:xfrm>
          <a:prstGeom prst="rect">
            <a:avLst/>
          </a:prstGeom>
          <a:noFill/>
          <a:ln w="12700">
            <a:noFill/>
          </a:ln>
        </p:spPr>
        <p:txBody>
          <a:bodyPr wrap="square" rtlCol="0">
            <a:spAutoFit/>
          </a:bodyPr>
          <a:lstStyle/>
          <a:p>
            <a:r>
              <a:rPr lang="de-DE" sz="1200" b="1" dirty="0">
                <a:latin typeface="Arial"/>
                <a:cs typeface="Arial"/>
                <a:sym typeface="Arial"/>
              </a:rPr>
              <a:t>+/-% Verordnungen</a:t>
            </a:r>
          </a:p>
        </p:txBody>
      </p:sp>
      <p:sp>
        <p:nvSpPr>
          <p:cNvPr id="45" name="Rechteck 44" hidden="1"/>
          <p:cNvSpPr/>
          <p:nvPr/>
        </p:nvSpPr>
        <p:spPr bwMode="auto">
          <a:xfrm>
            <a:off x="1524000" y="0"/>
            <a:ext cx="158750" cy="158750"/>
          </a:xfrm>
          <a:prstGeom prst="rect">
            <a:avLst/>
          </a:prstGeom>
          <a:solidFill>
            <a:schemeClr val="accent3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rtlCol="0" anchor="ctr" anchorCtr="0">
            <a:noAutofit/>
          </a:bodyPr>
          <a:lstStyle/>
          <a:p>
            <a:pPr algn="ctr">
              <a:spcBef>
                <a:spcPct val="0"/>
              </a:spcBef>
              <a:spcAft>
                <a:spcPct val="0"/>
              </a:spcAft>
            </a:pPr>
            <a:endParaRPr lang="de-DE" sz="1000" dirty="0">
              <a:latin typeface="Arial"/>
              <a:cs typeface="Arial"/>
              <a:sym typeface="Arial"/>
            </a:endParaRPr>
          </a:p>
        </p:txBody>
      </p:sp>
      <p:sp>
        <p:nvSpPr>
          <p:cNvPr id="74" name="Text Box 54">
            <a:extLst>
              <a:ext uri="{FF2B5EF4-FFF2-40B4-BE49-F238E27FC236}">
                <a16:creationId xmlns:a16="http://schemas.microsoft.com/office/drawing/2014/main" id="{B1FECDDD-A955-481E-B778-291528D2F8D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7789" y="5365524"/>
            <a:ext cx="6854355" cy="1384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0" tIns="0" rIns="0" bIns="0" anchor="b">
            <a:spAutoFit/>
          </a:bodyPr>
          <a:lstStyle/>
          <a:p>
            <a:r>
              <a:rPr lang="de-DE" sz="900" dirty="0">
                <a:latin typeface="Arial" pitchFamily="34" charset="0"/>
                <a:cs typeface="Arial" pitchFamily="34" charset="0"/>
              </a:rPr>
              <a:t>Quelle: IMS</a:t>
            </a:r>
            <a:r>
              <a:rPr lang="de-DE" sz="900" baseline="30000" dirty="0">
                <a:latin typeface="Arial" pitchFamily="34" charset="0"/>
                <a:cs typeface="Arial" pitchFamily="34" charset="0"/>
              </a:rPr>
              <a:t>® </a:t>
            </a:r>
            <a:r>
              <a:rPr lang="de-DE" sz="900" dirty="0">
                <a:latin typeface="Arial" pitchFamily="34" charset="0"/>
                <a:cs typeface="Arial" pitchFamily="34" charset="0"/>
              </a:rPr>
              <a:t>Diagnosis Monitor</a:t>
            </a:r>
          </a:p>
        </p:txBody>
      </p:sp>
      <p:graphicFrame>
        <p:nvGraphicFramePr>
          <p:cNvPr id="79" name="Chart 3">
            <a:extLst>
              <a:ext uri="{FF2B5EF4-FFF2-40B4-BE49-F238E27FC236}">
                <a16:creationId xmlns:a16="http://schemas.microsoft.com/office/drawing/2014/main" id="{E1B30B60-31E4-4C33-BC36-D898E5FB718B}"/>
              </a:ext>
            </a:extLst>
          </p:cNvPr>
          <p:cNvGraphicFramePr/>
          <p:nvPr>
            <p:custDataLst>
              <p:tags r:id="rId35"/>
            </p:custDataLst>
            <p:extLst>
              <p:ext uri="{D42A27DB-BD31-4B8C-83A1-F6EECF244321}">
                <p14:modId xmlns:p14="http://schemas.microsoft.com/office/powerpoint/2010/main" val="1695450836"/>
              </p:ext>
            </p:extLst>
          </p:nvPr>
        </p:nvGraphicFramePr>
        <p:xfrm>
          <a:off x="9818688" y="1919288"/>
          <a:ext cx="2047875" cy="26717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5"/>
          </a:graphicData>
        </a:graphic>
      </p:graphicFrame>
      <p:sp>
        <p:nvSpPr>
          <p:cNvPr id="55" name="Textplatzhalter 8">
            <a:extLst>
              <a:ext uri="{FF2B5EF4-FFF2-40B4-BE49-F238E27FC236}">
                <a16:creationId xmlns:a16="http://schemas.microsoft.com/office/drawing/2014/main" id="{6325659C-B005-4762-95D0-A0BF1105865F}"/>
              </a:ext>
            </a:extLst>
          </p:cNvPr>
          <p:cNvSpPr>
            <a:spLocks noGrp="1"/>
          </p:cNvSpPr>
          <p:nvPr>
            <p:custDataLst>
              <p:tags r:id="rId36"/>
            </p:custDataLst>
          </p:nvPr>
        </p:nvSpPr>
        <p:spPr bwMode="auto">
          <a:xfrm>
            <a:off x="7472363" y="2224088"/>
            <a:ext cx="2347913" cy="182563"/>
          </a:xfrm>
          <a:prstGeom prst="rect">
            <a:avLst/>
          </a:prstGeom>
          <a:noFill/>
          <a:effectLst/>
        </p:spPr>
        <p:txBody>
          <a:bodyPr wrap="none" lIns="0" tIns="0" rIns="0" bIns="0" anchor="ctr" anchorCtr="0">
            <a:noAutofit/>
          </a:bodyPr>
          <a:lstStyle>
            <a:lvl1pPr marL="228600" indent="-228600" algn="l" rtl="0" eaLnBrk="1" fontAlgn="base" hangingPunct="1">
              <a:spcBef>
                <a:spcPct val="50000"/>
              </a:spcBef>
              <a:spcAft>
                <a:spcPct val="0"/>
              </a:spcAft>
              <a:buClr>
                <a:schemeClr val="bg2"/>
              </a:buClr>
              <a:buFont typeface="Verdana" pitchFamily="34" charset="0"/>
              <a:buChar char="•"/>
              <a:defRPr sz="2000">
                <a:solidFill>
                  <a:srgbClr val="002868"/>
                </a:solidFill>
                <a:latin typeface="+mn-lt"/>
                <a:ea typeface="+mn-ea"/>
                <a:cs typeface="+mn-cs"/>
              </a:defRPr>
            </a:lvl1pPr>
            <a:lvl2pPr marL="571500" indent="-228600" algn="l" rtl="0" eaLnBrk="1" fontAlgn="base" hangingPunct="1">
              <a:spcBef>
                <a:spcPct val="40000"/>
              </a:spcBef>
              <a:spcAft>
                <a:spcPct val="0"/>
              </a:spcAft>
              <a:buClr>
                <a:schemeClr val="bg2"/>
              </a:buClr>
              <a:buFont typeface="Verdana" pitchFamily="34" charset="0"/>
              <a:buChar char="−"/>
              <a:defRPr sz="1600">
                <a:solidFill>
                  <a:srgbClr val="002868"/>
                </a:solidFill>
                <a:latin typeface="+mn-lt"/>
              </a:defRPr>
            </a:lvl2pPr>
            <a:lvl3pPr marL="914400" indent="-228600" algn="l" rtl="0" eaLnBrk="1" fontAlgn="base" hangingPunct="1">
              <a:spcBef>
                <a:spcPct val="30000"/>
              </a:spcBef>
              <a:spcAft>
                <a:spcPct val="0"/>
              </a:spcAft>
              <a:buClr>
                <a:schemeClr val="bg2"/>
              </a:buClr>
              <a:buFont typeface="Verdana" pitchFamily="34" charset="0"/>
              <a:buChar char="•"/>
              <a:defRPr sz="1400">
                <a:solidFill>
                  <a:srgbClr val="002868"/>
                </a:solidFill>
                <a:latin typeface="+mn-lt"/>
              </a:defRPr>
            </a:lvl3pPr>
            <a:lvl4pPr marL="1257300" indent="-228600" algn="l" rtl="0" eaLnBrk="1" fontAlgn="base" hangingPunct="1">
              <a:spcBef>
                <a:spcPct val="30000"/>
              </a:spcBef>
              <a:spcAft>
                <a:spcPct val="0"/>
              </a:spcAft>
              <a:buClr>
                <a:schemeClr val="bg2"/>
              </a:buClr>
              <a:buFont typeface="Verdana" pitchFamily="34" charset="0"/>
              <a:buChar char="–"/>
              <a:defRPr sz="1200">
                <a:solidFill>
                  <a:srgbClr val="002868"/>
                </a:solidFill>
                <a:latin typeface="+mn-lt"/>
              </a:defRPr>
            </a:lvl4pPr>
            <a:lvl5pPr marL="1600200" indent="-228600" algn="l" rtl="0" eaLnBrk="1" fontAlgn="base" hangingPunct="1">
              <a:spcBef>
                <a:spcPct val="30000"/>
              </a:spcBef>
              <a:spcAft>
                <a:spcPct val="0"/>
              </a:spcAft>
              <a:buClr>
                <a:schemeClr val="bg2"/>
              </a:buClr>
              <a:buFont typeface="Verdana" pitchFamily="34" charset="0"/>
              <a:buChar char="◦"/>
              <a:defRPr sz="1200">
                <a:solidFill>
                  <a:srgbClr val="002868"/>
                </a:solidFill>
                <a:latin typeface="+mn-lt"/>
              </a:defRPr>
            </a:lvl5pPr>
            <a:lvl6pPr marL="2057400" indent="-228600" algn="l" rtl="0" eaLnBrk="1" fontAlgn="base" hangingPunct="1"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Font typeface="Verdana" pitchFamily="34" charset="0"/>
              <a:buChar char="◦"/>
              <a:defRPr sz="1200">
                <a:solidFill>
                  <a:schemeClr val="tx1"/>
                </a:solidFill>
                <a:latin typeface="+mn-lt"/>
              </a:defRPr>
            </a:lvl6pPr>
            <a:lvl7pPr marL="2514600" indent="-228600" algn="l" rtl="0" eaLnBrk="1" fontAlgn="base" hangingPunct="1"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Font typeface="Verdana" pitchFamily="34" charset="0"/>
              <a:buChar char="◦"/>
              <a:defRPr sz="1200">
                <a:solidFill>
                  <a:schemeClr val="tx1"/>
                </a:solidFill>
                <a:latin typeface="+mn-lt"/>
              </a:defRPr>
            </a:lvl7pPr>
            <a:lvl8pPr marL="2971800" indent="-228600" algn="l" rtl="0" eaLnBrk="1" fontAlgn="base" hangingPunct="1"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Font typeface="Verdana" pitchFamily="34" charset="0"/>
              <a:buChar char="◦"/>
              <a:defRPr sz="1200">
                <a:solidFill>
                  <a:schemeClr val="tx1"/>
                </a:solidFill>
                <a:latin typeface="+mn-lt"/>
              </a:defRPr>
            </a:lvl8pPr>
            <a:lvl9pPr marL="3429000" indent="-228600" algn="l" rtl="0" eaLnBrk="1" fontAlgn="base" hangingPunct="1"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Font typeface="Verdana" pitchFamily="34" charset="0"/>
              <a:buChar char="◦"/>
              <a:defRPr sz="12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algn="r">
              <a:spcBef>
                <a:spcPct val="0"/>
              </a:spcBef>
              <a:buNone/>
            </a:pPr>
            <a:fld id="{E8A3A124-D3C3-4C23-BCAA-C954B8115D8A}" type="datetime'R''ezept''f''re''ie'' Ver''ordnunge''''n'' Ges''amt'">
              <a:rPr lang="en-US" altLang="en-US" sz="1200" smtClean="0">
                <a:solidFill>
                  <a:schemeClr val="tx1"/>
                </a:solidFill>
                <a:cs typeface="Arial" panose="020B0604020202020204" pitchFamily="34" charset="0"/>
              </a:rPr>
              <a:pPr/>
              <a:t>Rezeptfreie Verordnungen Gesamt</a:t>
            </a:fld>
            <a:endParaRPr lang="de-DE" sz="1200" dirty="0">
              <a:solidFill>
                <a:schemeClr val="tx1"/>
              </a:solidFill>
              <a:latin typeface="Arial"/>
              <a:cs typeface="Arial" panose="020B0604020202020204" pitchFamily="34" charset="0"/>
              <a:sym typeface="Arial"/>
            </a:endParaRPr>
          </a:p>
        </p:txBody>
      </p:sp>
      <p:sp>
        <p:nvSpPr>
          <p:cNvPr id="63" name="Textplatzhalter 10">
            <a:extLst>
              <a:ext uri="{FF2B5EF4-FFF2-40B4-BE49-F238E27FC236}">
                <a16:creationId xmlns:a16="http://schemas.microsoft.com/office/drawing/2014/main" id="{C8878C58-F6A8-42EC-AD99-DF5EADF51BA4}"/>
              </a:ext>
            </a:extLst>
          </p:cNvPr>
          <p:cNvSpPr>
            <a:spLocks noGrp="1"/>
          </p:cNvSpPr>
          <p:nvPr>
            <p:custDataLst>
              <p:tags r:id="rId37"/>
            </p:custDataLst>
          </p:nvPr>
        </p:nvSpPr>
        <p:spPr bwMode="auto">
          <a:xfrm>
            <a:off x="8078788" y="3476625"/>
            <a:ext cx="1741488" cy="182563"/>
          </a:xfrm>
          <a:prstGeom prst="rect">
            <a:avLst/>
          </a:prstGeom>
          <a:noFill/>
          <a:effectLst/>
        </p:spPr>
        <p:txBody>
          <a:bodyPr wrap="none" lIns="0" tIns="0" rIns="0" bIns="0" anchor="ctr" anchorCtr="0">
            <a:noAutofit/>
          </a:bodyPr>
          <a:lstStyle>
            <a:lvl1pPr marL="228600" indent="-228600" algn="l" rtl="0" eaLnBrk="1" fontAlgn="base" hangingPunct="1">
              <a:spcBef>
                <a:spcPct val="50000"/>
              </a:spcBef>
              <a:spcAft>
                <a:spcPct val="0"/>
              </a:spcAft>
              <a:buClr>
                <a:schemeClr val="bg2"/>
              </a:buClr>
              <a:buFont typeface="Verdana" pitchFamily="34" charset="0"/>
              <a:buChar char="•"/>
              <a:defRPr sz="2000">
                <a:solidFill>
                  <a:srgbClr val="002868"/>
                </a:solidFill>
                <a:latin typeface="+mn-lt"/>
                <a:ea typeface="+mn-ea"/>
                <a:cs typeface="+mn-cs"/>
              </a:defRPr>
            </a:lvl1pPr>
            <a:lvl2pPr marL="571500" indent="-228600" algn="l" rtl="0" eaLnBrk="1" fontAlgn="base" hangingPunct="1">
              <a:spcBef>
                <a:spcPct val="40000"/>
              </a:spcBef>
              <a:spcAft>
                <a:spcPct val="0"/>
              </a:spcAft>
              <a:buClr>
                <a:schemeClr val="bg2"/>
              </a:buClr>
              <a:buFont typeface="Verdana" pitchFamily="34" charset="0"/>
              <a:buChar char="−"/>
              <a:defRPr sz="1600">
                <a:solidFill>
                  <a:srgbClr val="002868"/>
                </a:solidFill>
                <a:latin typeface="+mn-lt"/>
              </a:defRPr>
            </a:lvl2pPr>
            <a:lvl3pPr marL="914400" indent="-228600" algn="l" rtl="0" eaLnBrk="1" fontAlgn="base" hangingPunct="1">
              <a:spcBef>
                <a:spcPct val="30000"/>
              </a:spcBef>
              <a:spcAft>
                <a:spcPct val="0"/>
              </a:spcAft>
              <a:buClr>
                <a:schemeClr val="bg2"/>
              </a:buClr>
              <a:buFont typeface="Verdana" pitchFamily="34" charset="0"/>
              <a:buChar char="•"/>
              <a:defRPr sz="1400">
                <a:solidFill>
                  <a:srgbClr val="002868"/>
                </a:solidFill>
                <a:latin typeface="+mn-lt"/>
              </a:defRPr>
            </a:lvl3pPr>
            <a:lvl4pPr marL="1257300" indent="-228600" algn="l" rtl="0" eaLnBrk="1" fontAlgn="base" hangingPunct="1">
              <a:spcBef>
                <a:spcPct val="30000"/>
              </a:spcBef>
              <a:spcAft>
                <a:spcPct val="0"/>
              </a:spcAft>
              <a:buClr>
                <a:schemeClr val="bg2"/>
              </a:buClr>
              <a:buFont typeface="Verdana" pitchFamily="34" charset="0"/>
              <a:buChar char="–"/>
              <a:defRPr sz="1200">
                <a:solidFill>
                  <a:srgbClr val="002868"/>
                </a:solidFill>
                <a:latin typeface="+mn-lt"/>
              </a:defRPr>
            </a:lvl4pPr>
            <a:lvl5pPr marL="1600200" indent="-228600" algn="l" rtl="0" eaLnBrk="1" fontAlgn="base" hangingPunct="1">
              <a:spcBef>
                <a:spcPct val="30000"/>
              </a:spcBef>
              <a:spcAft>
                <a:spcPct val="0"/>
              </a:spcAft>
              <a:buClr>
                <a:schemeClr val="bg2"/>
              </a:buClr>
              <a:buFont typeface="Verdana" pitchFamily="34" charset="0"/>
              <a:buChar char="◦"/>
              <a:defRPr sz="1200">
                <a:solidFill>
                  <a:srgbClr val="002868"/>
                </a:solidFill>
                <a:latin typeface="+mn-lt"/>
              </a:defRPr>
            </a:lvl5pPr>
            <a:lvl6pPr marL="2057400" indent="-228600" algn="l" rtl="0" eaLnBrk="1" fontAlgn="base" hangingPunct="1"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Font typeface="Verdana" pitchFamily="34" charset="0"/>
              <a:buChar char="◦"/>
              <a:defRPr sz="1200">
                <a:solidFill>
                  <a:schemeClr val="tx1"/>
                </a:solidFill>
                <a:latin typeface="+mn-lt"/>
              </a:defRPr>
            </a:lvl6pPr>
            <a:lvl7pPr marL="2514600" indent="-228600" algn="l" rtl="0" eaLnBrk="1" fontAlgn="base" hangingPunct="1"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Font typeface="Verdana" pitchFamily="34" charset="0"/>
              <a:buChar char="◦"/>
              <a:defRPr sz="1200">
                <a:solidFill>
                  <a:schemeClr val="tx1"/>
                </a:solidFill>
                <a:latin typeface="+mn-lt"/>
              </a:defRPr>
            </a:lvl7pPr>
            <a:lvl8pPr marL="2971800" indent="-228600" algn="l" rtl="0" eaLnBrk="1" fontAlgn="base" hangingPunct="1"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Font typeface="Verdana" pitchFamily="34" charset="0"/>
              <a:buChar char="◦"/>
              <a:defRPr sz="1200">
                <a:solidFill>
                  <a:schemeClr val="tx1"/>
                </a:solidFill>
                <a:latin typeface="+mn-lt"/>
              </a:defRPr>
            </a:lvl8pPr>
            <a:lvl9pPr marL="3429000" indent="-228600" algn="l" rtl="0" eaLnBrk="1" fontAlgn="base" hangingPunct="1"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Font typeface="Verdana" pitchFamily="34" charset="0"/>
              <a:buChar char="◦"/>
              <a:defRPr sz="12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algn="r">
              <a:spcBef>
                <a:spcPct val="0"/>
              </a:spcBef>
              <a:buNone/>
            </a:pPr>
            <a:fld id="{14F6E626-CE2D-4D3C-ADF8-CAA79B716777}" type="datetime'Priva''t'''' ''R''ez''ep''t'' - ''''''''Rez''e''pt''frei'''">
              <a:rPr lang="en-US" altLang="en-US" sz="1200" smtClean="0">
                <a:solidFill>
                  <a:schemeClr val="tx1"/>
                </a:solidFill>
                <a:cs typeface="Arial" panose="020B0604020202020204" pitchFamily="34" charset="0"/>
              </a:rPr>
              <a:pPr/>
              <a:t>Privat Rezept - Rezeptfrei</a:t>
            </a:fld>
            <a:endParaRPr lang="de-DE" sz="1200" dirty="0">
              <a:solidFill>
                <a:schemeClr val="tx1"/>
              </a:solidFill>
              <a:latin typeface="Arial"/>
              <a:cs typeface="Arial" panose="020B0604020202020204" pitchFamily="34" charset="0"/>
              <a:sym typeface="Arial"/>
            </a:endParaRPr>
          </a:p>
        </p:txBody>
      </p:sp>
      <p:sp>
        <p:nvSpPr>
          <p:cNvPr id="59" name="Textplatzhalter 21">
            <a:extLst>
              <a:ext uri="{FF2B5EF4-FFF2-40B4-BE49-F238E27FC236}">
                <a16:creationId xmlns:a16="http://schemas.microsoft.com/office/drawing/2014/main" id="{5D25C0C8-1584-4A47-994B-AFE52F859BCD}"/>
              </a:ext>
            </a:extLst>
          </p:cNvPr>
          <p:cNvSpPr>
            <a:spLocks noGrp="1"/>
          </p:cNvSpPr>
          <p:nvPr>
            <p:custDataLst>
              <p:tags r:id="rId38"/>
            </p:custDataLst>
          </p:nvPr>
        </p:nvSpPr>
        <p:spPr bwMode="auto">
          <a:xfrm>
            <a:off x="7969250" y="2851150"/>
            <a:ext cx="1851025" cy="182563"/>
          </a:xfrm>
          <a:prstGeom prst="rect">
            <a:avLst/>
          </a:prstGeom>
          <a:noFill/>
          <a:effectLst/>
        </p:spPr>
        <p:txBody>
          <a:bodyPr wrap="none" lIns="0" tIns="0" rIns="0" bIns="0" anchor="ctr" anchorCtr="0">
            <a:noAutofit/>
          </a:bodyPr>
          <a:lstStyle>
            <a:lvl1pPr marL="228600" indent="-228600" algn="l" rtl="0" eaLnBrk="1" fontAlgn="base" hangingPunct="1">
              <a:spcBef>
                <a:spcPct val="50000"/>
              </a:spcBef>
              <a:spcAft>
                <a:spcPct val="0"/>
              </a:spcAft>
              <a:buClr>
                <a:schemeClr val="bg2"/>
              </a:buClr>
              <a:buFont typeface="Verdana" pitchFamily="34" charset="0"/>
              <a:buChar char="•"/>
              <a:defRPr sz="2000">
                <a:solidFill>
                  <a:srgbClr val="002868"/>
                </a:solidFill>
                <a:latin typeface="+mn-lt"/>
                <a:ea typeface="+mn-ea"/>
                <a:cs typeface="+mn-cs"/>
              </a:defRPr>
            </a:lvl1pPr>
            <a:lvl2pPr marL="571500" indent="-228600" algn="l" rtl="0" eaLnBrk="1" fontAlgn="base" hangingPunct="1">
              <a:spcBef>
                <a:spcPct val="40000"/>
              </a:spcBef>
              <a:spcAft>
                <a:spcPct val="0"/>
              </a:spcAft>
              <a:buClr>
                <a:schemeClr val="bg2"/>
              </a:buClr>
              <a:buFont typeface="Verdana" pitchFamily="34" charset="0"/>
              <a:buChar char="−"/>
              <a:defRPr sz="1600">
                <a:solidFill>
                  <a:srgbClr val="002868"/>
                </a:solidFill>
                <a:latin typeface="+mn-lt"/>
              </a:defRPr>
            </a:lvl2pPr>
            <a:lvl3pPr marL="914400" indent="-228600" algn="l" rtl="0" eaLnBrk="1" fontAlgn="base" hangingPunct="1">
              <a:spcBef>
                <a:spcPct val="30000"/>
              </a:spcBef>
              <a:spcAft>
                <a:spcPct val="0"/>
              </a:spcAft>
              <a:buClr>
                <a:schemeClr val="bg2"/>
              </a:buClr>
              <a:buFont typeface="Verdana" pitchFamily="34" charset="0"/>
              <a:buChar char="•"/>
              <a:defRPr sz="1400">
                <a:solidFill>
                  <a:srgbClr val="002868"/>
                </a:solidFill>
                <a:latin typeface="+mn-lt"/>
              </a:defRPr>
            </a:lvl3pPr>
            <a:lvl4pPr marL="1257300" indent="-228600" algn="l" rtl="0" eaLnBrk="1" fontAlgn="base" hangingPunct="1">
              <a:spcBef>
                <a:spcPct val="30000"/>
              </a:spcBef>
              <a:spcAft>
                <a:spcPct val="0"/>
              </a:spcAft>
              <a:buClr>
                <a:schemeClr val="bg2"/>
              </a:buClr>
              <a:buFont typeface="Verdana" pitchFamily="34" charset="0"/>
              <a:buChar char="–"/>
              <a:defRPr sz="1200">
                <a:solidFill>
                  <a:srgbClr val="002868"/>
                </a:solidFill>
                <a:latin typeface="+mn-lt"/>
              </a:defRPr>
            </a:lvl4pPr>
            <a:lvl5pPr marL="1600200" indent="-228600" algn="l" rtl="0" eaLnBrk="1" fontAlgn="base" hangingPunct="1">
              <a:spcBef>
                <a:spcPct val="30000"/>
              </a:spcBef>
              <a:spcAft>
                <a:spcPct val="0"/>
              </a:spcAft>
              <a:buClr>
                <a:schemeClr val="bg2"/>
              </a:buClr>
              <a:buFont typeface="Verdana" pitchFamily="34" charset="0"/>
              <a:buChar char="◦"/>
              <a:defRPr sz="1200">
                <a:solidFill>
                  <a:srgbClr val="002868"/>
                </a:solidFill>
                <a:latin typeface="+mn-lt"/>
              </a:defRPr>
            </a:lvl5pPr>
            <a:lvl6pPr marL="2057400" indent="-228600" algn="l" rtl="0" eaLnBrk="1" fontAlgn="base" hangingPunct="1"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Font typeface="Verdana" pitchFamily="34" charset="0"/>
              <a:buChar char="◦"/>
              <a:defRPr sz="1200">
                <a:solidFill>
                  <a:schemeClr val="tx1"/>
                </a:solidFill>
                <a:latin typeface="+mn-lt"/>
              </a:defRPr>
            </a:lvl6pPr>
            <a:lvl7pPr marL="2514600" indent="-228600" algn="l" rtl="0" eaLnBrk="1" fontAlgn="base" hangingPunct="1"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Font typeface="Verdana" pitchFamily="34" charset="0"/>
              <a:buChar char="◦"/>
              <a:defRPr sz="1200">
                <a:solidFill>
                  <a:schemeClr val="tx1"/>
                </a:solidFill>
                <a:latin typeface="+mn-lt"/>
              </a:defRPr>
            </a:lvl7pPr>
            <a:lvl8pPr marL="2971800" indent="-228600" algn="l" rtl="0" eaLnBrk="1" fontAlgn="base" hangingPunct="1"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Font typeface="Verdana" pitchFamily="34" charset="0"/>
              <a:buChar char="◦"/>
              <a:defRPr sz="1200">
                <a:solidFill>
                  <a:schemeClr val="tx1"/>
                </a:solidFill>
                <a:latin typeface="+mn-lt"/>
              </a:defRPr>
            </a:lvl8pPr>
            <a:lvl9pPr marL="3429000" indent="-228600" algn="l" rtl="0" eaLnBrk="1" fontAlgn="base" hangingPunct="1"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Font typeface="Verdana" pitchFamily="34" charset="0"/>
              <a:buChar char="◦"/>
              <a:defRPr sz="12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algn="r">
              <a:spcBef>
                <a:spcPct val="0"/>
              </a:spcBef>
              <a:buNone/>
            </a:pPr>
            <a:fld id="{E752CA01-CEC1-49F2-B6ED-9F711CF60043}" type="datetime'''Grünes'' Re''z''''''''e''''pt'' ''-'' ''''R''''ezeptfrei'">
              <a:rPr lang="en-US" altLang="en-US" sz="1200" smtClean="0">
                <a:solidFill>
                  <a:schemeClr val="tx1"/>
                </a:solidFill>
                <a:cs typeface="Arial" panose="020B0604020202020204" pitchFamily="34" charset="0"/>
              </a:rPr>
              <a:pPr/>
              <a:t>Grünes Rezept - Rezeptfrei</a:t>
            </a:fld>
            <a:endParaRPr lang="de-DE" sz="1200" dirty="0">
              <a:solidFill>
                <a:schemeClr val="tx1"/>
              </a:solidFill>
              <a:latin typeface="Arial"/>
              <a:cs typeface="Arial" panose="020B0604020202020204" pitchFamily="34" charset="0"/>
              <a:sym typeface="Arial"/>
            </a:endParaRPr>
          </a:p>
        </p:txBody>
      </p:sp>
      <p:sp>
        <p:nvSpPr>
          <p:cNvPr id="60" name="Textplatzhalter 22">
            <a:extLst>
              <a:ext uri="{FF2B5EF4-FFF2-40B4-BE49-F238E27FC236}">
                <a16:creationId xmlns:a16="http://schemas.microsoft.com/office/drawing/2014/main" id="{68D9A8A5-CECA-4159-B250-61A9F96EB888}"/>
              </a:ext>
            </a:extLst>
          </p:cNvPr>
          <p:cNvSpPr>
            <a:spLocks noGrp="1"/>
          </p:cNvSpPr>
          <p:nvPr>
            <p:custDataLst>
              <p:tags r:id="rId39"/>
            </p:custDataLst>
          </p:nvPr>
        </p:nvSpPr>
        <p:spPr bwMode="auto">
          <a:xfrm>
            <a:off x="8145463" y="4103688"/>
            <a:ext cx="1674813" cy="182563"/>
          </a:xfrm>
          <a:prstGeom prst="rect">
            <a:avLst/>
          </a:prstGeom>
          <a:noFill/>
          <a:effectLst/>
        </p:spPr>
        <p:txBody>
          <a:bodyPr wrap="none" lIns="0" tIns="0" rIns="0" bIns="0" anchor="ctr" anchorCtr="0">
            <a:noAutofit/>
          </a:bodyPr>
          <a:lstStyle>
            <a:lvl1pPr marL="228600" indent="-228600" algn="l" rtl="0" eaLnBrk="1" fontAlgn="base" hangingPunct="1">
              <a:spcBef>
                <a:spcPct val="50000"/>
              </a:spcBef>
              <a:spcAft>
                <a:spcPct val="0"/>
              </a:spcAft>
              <a:buClr>
                <a:schemeClr val="bg2"/>
              </a:buClr>
              <a:buFont typeface="Verdana" pitchFamily="34" charset="0"/>
              <a:buChar char="•"/>
              <a:defRPr sz="2000">
                <a:solidFill>
                  <a:srgbClr val="002868"/>
                </a:solidFill>
                <a:latin typeface="+mn-lt"/>
                <a:ea typeface="+mn-ea"/>
                <a:cs typeface="+mn-cs"/>
              </a:defRPr>
            </a:lvl1pPr>
            <a:lvl2pPr marL="571500" indent="-228600" algn="l" rtl="0" eaLnBrk="1" fontAlgn="base" hangingPunct="1">
              <a:spcBef>
                <a:spcPct val="40000"/>
              </a:spcBef>
              <a:spcAft>
                <a:spcPct val="0"/>
              </a:spcAft>
              <a:buClr>
                <a:schemeClr val="bg2"/>
              </a:buClr>
              <a:buFont typeface="Verdana" pitchFamily="34" charset="0"/>
              <a:buChar char="−"/>
              <a:defRPr sz="1600">
                <a:solidFill>
                  <a:srgbClr val="002868"/>
                </a:solidFill>
                <a:latin typeface="+mn-lt"/>
              </a:defRPr>
            </a:lvl2pPr>
            <a:lvl3pPr marL="914400" indent="-228600" algn="l" rtl="0" eaLnBrk="1" fontAlgn="base" hangingPunct="1">
              <a:spcBef>
                <a:spcPct val="30000"/>
              </a:spcBef>
              <a:spcAft>
                <a:spcPct val="0"/>
              </a:spcAft>
              <a:buClr>
                <a:schemeClr val="bg2"/>
              </a:buClr>
              <a:buFont typeface="Verdana" pitchFamily="34" charset="0"/>
              <a:buChar char="•"/>
              <a:defRPr sz="1400">
                <a:solidFill>
                  <a:srgbClr val="002868"/>
                </a:solidFill>
                <a:latin typeface="+mn-lt"/>
              </a:defRPr>
            </a:lvl3pPr>
            <a:lvl4pPr marL="1257300" indent="-228600" algn="l" rtl="0" eaLnBrk="1" fontAlgn="base" hangingPunct="1">
              <a:spcBef>
                <a:spcPct val="30000"/>
              </a:spcBef>
              <a:spcAft>
                <a:spcPct val="0"/>
              </a:spcAft>
              <a:buClr>
                <a:schemeClr val="bg2"/>
              </a:buClr>
              <a:buFont typeface="Verdana" pitchFamily="34" charset="0"/>
              <a:buChar char="–"/>
              <a:defRPr sz="1200">
                <a:solidFill>
                  <a:srgbClr val="002868"/>
                </a:solidFill>
                <a:latin typeface="+mn-lt"/>
              </a:defRPr>
            </a:lvl4pPr>
            <a:lvl5pPr marL="1600200" indent="-228600" algn="l" rtl="0" eaLnBrk="1" fontAlgn="base" hangingPunct="1">
              <a:spcBef>
                <a:spcPct val="30000"/>
              </a:spcBef>
              <a:spcAft>
                <a:spcPct val="0"/>
              </a:spcAft>
              <a:buClr>
                <a:schemeClr val="bg2"/>
              </a:buClr>
              <a:buFont typeface="Verdana" pitchFamily="34" charset="0"/>
              <a:buChar char="◦"/>
              <a:defRPr sz="1200">
                <a:solidFill>
                  <a:srgbClr val="002868"/>
                </a:solidFill>
                <a:latin typeface="+mn-lt"/>
              </a:defRPr>
            </a:lvl5pPr>
            <a:lvl6pPr marL="2057400" indent="-228600" algn="l" rtl="0" eaLnBrk="1" fontAlgn="base" hangingPunct="1"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Font typeface="Verdana" pitchFamily="34" charset="0"/>
              <a:buChar char="◦"/>
              <a:defRPr sz="1200">
                <a:solidFill>
                  <a:schemeClr val="tx1"/>
                </a:solidFill>
                <a:latin typeface="+mn-lt"/>
              </a:defRPr>
            </a:lvl6pPr>
            <a:lvl7pPr marL="2514600" indent="-228600" algn="l" rtl="0" eaLnBrk="1" fontAlgn="base" hangingPunct="1"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Font typeface="Verdana" pitchFamily="34" charset="0"/>
              <a:buChar char="◦"/>
              <a:defRPr sz="1200">
                <a:solidFill>
                  <a:schemeClr val="tx1"/>
                </a:solidFill>
                <a:latin typeface="+mn-lt"/>
              </a:defRPr>
            </a:lvl7pPr>
            <a:lvl8pPr marL="2971800" indent="-228600" algn="l" rtl="0" eaLnBrk="1" fontAlgn="base" hangingPunct="1"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Font typeface="Verdana" pitchFamily="34" charset="0"/>
              <a:buChar char="◦"/>
              <a:defRPr sz="1200">
                <a:solidFill>
                  <a:schemeClr val="tx1"/>
                </a:solidFill>
                <a:latin typeface="+mn-lt"/>
              </a:defRPr>
            </a:lvl8pPr>
            <a:lvl9pPr marL="3429000" indent="-228600" algn="l" rtl="0" eaLnBrk="1" fontAlgn="base" hangingPunct="1"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Font typeface="Verdana" pitchFamily="34" charset="0"/>
              <a:buChar char="◦"/>
              <a:defRPr sz="12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algn="r">
              <a:spcBef>
                <a:spcPct val="0"/>
              </a:spcBef>
              <a:buNone/>
            </a:pPr>
            <a:fld id="{457F8EF4-5B5F-4BF3-ABD2-C6D8AB0901B5}" type="datetime'''''''''GKV ''Re''z''e''pt - Re''z''ept''f''r''e''''''i'''''''">
              <a:rPr lang="en-US" altLang="en-US" sz="1200" smtClean="0">
                <a:solidFill>
                  <a:schemeClr val="tx1"/>
                </a:solidFill>
                <a:cs typeface="Arial" panose="020B0604020202020204" pitchFamily="34" charset="0"/>
              </a:rPr>
              <a:pPr/>
              <a:t>GKV Rezept - Rezeptfrei</a:t>
            </a:fld>
            <a:endParaRPr lang="de-DE" sz="1200" dirty="0">
              <a:solidFill>
                <a:schemeClr val="tx1"/>
              </a:solidFill>
              <a:latin typeface="Arial"/>
              <a:cs typeface="Arial" panose="020B0604020202020204" pitchFamily="34" charset="0"/>
              <a:sym typeface="Arial"/>
            </a:endParaRPr>
          </a:p>
        </p:txBody>
      </p:sp>
    </p:spTree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Objekt 6" hidden="1"/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420497194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3" name="think-cell Folie" r:id="rId7" imgW="216" imgH="216" progId="TCLayout.ActiveDocument.1">
                  <p:embed/>
                </p:oleObj>
              </mc:Choice>
              <mc:Fallback>
                <p:oleObj name="think-cell Folie" r:id="rId7" imgW="216" imgH="216" progId="TCLayout.ActiveDocument.1">
                  <p:embed/>
                  <p:pic>
                    <p:nvPicPr>
                      <p:cNvPr id="7" name="Objekt 6" hidden="1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Rechteck 5" hidden="1"/>
          <p:cNvSpPr/>
          <p:nvPr>
            <p:custDataLst>
              <p:tags r:id="rId3"/>
            </p:custDataLst>
          </p:nvPr>
        </p:nvSpPr>
        <p:spPr bwMode="auto">
          <a:xfrm>
            <a:off x="0" y="0"/>
            <a:ext cx="158750" cy="15875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t" anchorCtr="0">
            <a:noAutofit/>
          </a:bodyPr>
          <a:lstStyle/>
          <a:p>
            <a:pPr>
              <a:spcBef>
                <a:spcPct val="0"/>
              </a:spcBef>
              <a:spcAft>
                <a:spcPct val="0"/>
              </a:spcAft>
            </a:pPr>
            <a:endParaRPr lang="de-DE" sz="1200" dirty="0">
              <a:latin typeface="Arial" panose="020B0604020202020204" pitchFamily="34" charset="0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graphicFrame>
        <p:nvGraphicFramePr>
          <p:cNvPr id="8" name="Tabel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01392714"/>
              </p:ext>
            </p:extLst>
          </p:nvPr>
        </p:nvGraphicFramePr>
        <p:xfrm>
          <a:off x="512762" y="1539874"/>
          <a:ext cx="11228387" cy="3454397"/>
        </p:xfrm>
        <a:graphic>
          <a:graphicData uri="http://schemas.openxmlformats.org/drawingml/2006/table">
            <a:tbl>
              <a:tblPr firstRow="1" bandRow="1">
                <a:tableStyleId>{69012ECD-51FC-41F1-AA8D-1B2483CD663E}</a:tableStyleId>
              </a:tblPr>
              <a:tblGrid>
                <a:gridCol w="509355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1212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0227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512210">
                <a:tc>
                  <a:txBody>
                    <a:bodyPr/>
                    <a:lstStyle/>
                    <a:p>
                      <a:pPr algn="r" eaLnBrk="1" fontAlgn="ctr"/>
                      <a:r>
                        <a:rPr lang="de-DE" sz="1200" b="1" i="0" u="none" strike="noStrike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/>
                          <a:sym typeface="Arial" panose="020B0604020202020204" pitchFamily="34" charset="0"/>
                        </a:rPr>
                        <a:t>Anzahl Verordnungen in Tausend</a:t>
                      </a:r>
                    </a:p>
                  </a:txBody>
                  <a:tcPr marL="72000" marR="180000" marT="0" marB="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200" u="none" strike="noStrike" dirty="0">
                          <a:latin typeface="Arial" pitchFamily="34" charset="0"/>
                          <a:ea typeface="Verdana"/>
                          <a:cs typeface="Arial" pitchFamily="34" charset="0"/>
                          <a:sym typeface="Arial" panose="020B0604020202020204" pitchFamily="34" charset="0"/>
                        </a:rPr>
                        <a:t>Jahr 2018</a:t>
                      </a:r>
                      <a:endParaRPr lang="de-DE" sz="1200" b="1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ea typeface="Verdana"/>
                        <a:cs typeface="Arial" pitchFamily="34" charset="0"/>
                        <a:sym typeface="Arial" panose="020B0604020202020204" pitchFamily="34" charset="0"/>
                      </a:endParaRPr>
                    </a:p>
                  </a:txBody>
                  <a:tcPr marL="72000" marR="180000" marT="0" marB="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eaLnBrk="1" fontAlgn="ctr"/>
                      <a:endParaRPr lang="de-DE" sz="1000" b="1" i="0" u="none" strike="noStrike" dirty="0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  <a:sym typeface="Arial" panose="020B0604020202020204" pitchFamily="34" charset="0"/>
                      </a:endParaRPr>
                    </a:p>
                  </a:txBody>
                  <a:tcPr marL="72000" marR="180000" marT="0" marB="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3369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12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R05C Auswurfmittel ohne </a:t>
                      </a:r>
                      <a:r>
                        <a:rPr lang="de-DE" sz="1200" b="0" i="0" u="none" strike="noStrike" kern="1200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antiinfektive</a:t>
                      </a:r>
                      <a:r>
                        <a:rPr lang="de-DE" sz="12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 Komponente</a:t>
                      </a:r>
                    </a:p>
                  </a:txBody>
                  <a:tcPr marL="19050" marR="1905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7.524</a:t>
                      </a: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eaLnBrk="1" fontAlgn="b"/>
                      <a:endParaRPr lang="de-DE" sz="1100" b="0" i="0" u="none" strike="noStrike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  <a:sym typeface="Arial" panose="020B0604020202020204" pitchFamily="34" charset="0"/>
                      </a:endParaRPr>
                    </a:p>
                  </a:txBody>
                  <a:tcPr marL="72000" marR="18000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4762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12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R01A </a:t>
                      </a:r>
                      <a:r>
                        <a:rPr lang="de-DE" sz="1200" b="0" i="0" u="none" strike="noStrike" kern="1200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topische</a:t>
                      </a:r>
                      <a:r>
                        <a:rPr lang="de-DE" sz="12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 Schnupfenmittel</a:t>
                      </a:r>
                    </a:p>
                  </a:txBody>
                  <a:tcPr marL="19050" marR="1905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3.620</a:t>
                      </a: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eaLnBrk="1" fontAlgn="b"/>
                      <a:endParaRPr lang="de-DE" sz="1100" b="0" i="0" u="none" strike="noStrike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  <a:sym typeface="Arial" panose="020B0604020202020204" pitchFamily="34" charset="0"/>
                      </a:endParaRPr>
                    </a:p>
                  </a:txBody>
                  <a:tcPr marL="72000" marR="18000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7703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12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N02B Schmerzmittel</a:t>
                      </a:r>
                    </a:p>
                  </a:txBody>
                  <a:tcPr marL="19050" marR="1905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2.887</a:t>
                      </a: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eaLnBrk="1" fontAlgn="b"/>
                      <a:endParaRPr lang="de-DE" sz="1100" b="0" i="0" u="none" strike="noStrike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  <a:sym typeface="Arial" panose="020B0604020202020204" pitchFamily="34" charset="0"/>
                      </a:endParaRPr>
                    </a:p>
                  </a:txBody>
                  <a:tcPr marL="72000" marR="18000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4762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12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R02A Halsschmerzmittel</a:t>
                      </a:r>
                    </a:p>
                  </a:txBody>
                  <a:tcPr marL="19050" marR="1905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2.436</a:t>
                      </a: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eaLnBrk="1" fontAlgn="b"/>
                      <a:endParaRPr lang="de-DE" sz="1100" b="0" i="0" u="none" strike="noStrike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  <a:sym typeface="Arial" panose="020B0604020202020204" pitchFamily="34" charset="0"/>
                      </a:endParaRPr>
                    </a:p>
                  </a:txBody>
                  <a:tcPr marL="72000" marR="18000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2680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12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B01C Thrombozytenaggregationshemmer</a:t>
                      </a:r>
                    </a:p>
                  </a:txBody>
                  <a:tcPr marL="19050" marR="1905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2.314</a:t>
                      </a: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eaLnBrk="1" fontAlgn="b"/>
                      <a:endParaRPr lang="de-DE" sz="1100" b="0" i="0" u="none" strike="noStrike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  <a:sym typeface="Arial" panose="020B0604020202020204" pitchFamily="34" charset="0"/>
                      </a:endParaRPr>
                    </a:p>
                  </a:txBody>
                  <a:tcPr marL="72000" marR="18000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3988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1200" b="0" i="0" u="none" strike="noStrike" kern="12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A07F Mikroorganismen gegen Diarrhoe</a:t>
                      </a:r>
                    </a:p>
                  </a:txBody>
                  <a:tcPr marL="19050" marR="1905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1.727</a:t>
                      </a: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eaLnBrk="1" fontAlgn="b"/>
                      <a:endParaRPr lang="de-DE" sz="1100" b="0" i="0" u="none" strike="noStrike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  <a:sym typeface="Arial" panose="020B0604020202020204" pitchFamily="34" charset="0"/>
                      </a:endParaRPr>
                    </a:p>
                  </a:txBody>
                  <a:tcPr marL="72000" marR="18000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3988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12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A06A Mittel gegen Verstopfung</a:t>
                      </a:r>
                    </a:p>
                  </a:txBody>
                  <a:tcPr marL="19050" marR="1905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1.673</a:t>
                      </a: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eaLnBrk="1" fontAlgn="b"/>
                      <a:endParaRPr lang="de-DE" sz="1100" b="0" i="0" u="none" strike="noStrike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  <a:sym typeface="Arial" panose="020B0604020202020204" pitchFamily="34" charset="0"/>
                      </a:endParaRPr>
                    </a:p>
                  </a:txBody>
                  <a:tcPr marL="72000" marR="18000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4762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12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R05F Husten- und Erkältungsmittel</a:t>
                      </a:r>
                    </a:p>
                  </a:txBody>
                  <a:tcPr marL="19050" marR="1905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1.590</a:t>
                      </a: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eaLnBrk="1" fontAlgn="b"/>
                      <a:endParaRPr lang="de-DE" sz="1100" b="0" i="0" u="none" strike="noStrike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  <a:sym typeface="Arial" panose="020B0604020202020204" pitchFamily="34" charset="0"/>
                      </a:endParaRPr>
                    </a:p>
                  </a:txBody>
                  <a:tcPr marL="72000" marR="18000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3988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1200" b="0" i="0" u="none" strike="noStrike" kern="12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D01A Dermatologische Antimykotika</a:t>
                      </a:r>
                    </a:p>
                  </a:txBody>
                  <a:tcPr marL="19050" marR="1905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1.446</a:t>
                      </a: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eaLnBrk="1" fontAlgn="b"/>
                      <a:endParaRPr lang="de-DE" sz="1100" b="0" i="0" u="none" strike="noStrike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  <a:sym typeface="Arial" panose="020B0604020202020204" pitchFamily="34" charset="0"/>
                      </a:endParaRPr>
                    </a:p>
                  </a:txBody>
                  <a:tcPr marL="72000" marR="18000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4762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12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R06A System. </a:t>
                      </a:r>
                      <a:r>
                        <a:rPr lang="de-DE" sz="1200" b="0" i="0" u="none" strike="noStrike" kern="1200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Antihistamine</a:t>
                      </a:r>
                      <a:endParaRPr lang="de-DE" sz="1200" b="0" i="0" u="none" strike="noStrike" kern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</a:txBody>
                  <a:tcPr marL="19050" marR="1905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1.303</a:t>
                      </a: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eaLnBrk="1" fontAlgn="b"/>
                      <a:endParaRPr lang="de-DE" sz="1100" b="0" i="0" u="none" strike="noStrike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  <a:sym typeface="Arial" panose="020B0604020202020204" pitchFamily="34" charset="0"/>
                      </a:endParaRPr>
                    </a:p>
                  </a:txBody>
                  <a:tcPr marL="72000" marR="18000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54628">
                <a:tc>
                  <a:txBody>
                    <a:bodyPr/>
                    <a:lstStyle/>
                    <a:p>
                      <a:pPr algn="l" rtl="0" fontAlgn="ctr"/>
                      <a:r>
                        <a:rPr lang="de-DE" sz="1200" b="1" i="0" u="none" strike="noStrike" dirty="0">
                          <a:solidFill>
                            <a:srgbClr val="11111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rPr>
                        <a:t>SUMME TOP 10</a:t>
                      </a:r>
                    </a:p>
                  </a:txBody>
                  <a:tcPr marL="9525" marR="180000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26.519</a:t>
                      </a: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eaLnBrk="1" fontAlgn="b"/>
                      <a:endParaRPr lang="de-DE" sz="1100" b="0" i="0" u="none" strike="noStrike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  <a:sym typeface="Arial" panose="020B0604020202020204" pitchFamily="34" charset="0"/>
                      </a:endParaRPr>
                    </a:p>
                  </a:txBody>
                  <a:tcPr marL="72000" marR="18000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239884">
                <a:tc>
                  <a:txBody>
                    <a:bodyPr/>
                    <a:lstStyle/>
                    <a:p>
                      <a:pPr algn="l" rtl="0" fontAlgn="ctr"/>
                      <a:r>
                        <a:rPr lang="de-DE" sz="1200" b="1" i="0" u="none" strike="noStrike" dirty="0">
                          <a:solidFill>
                            <a:srgbClr val="11111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rPr>
                        <a:t>GESAMT rezeptfreie Arzneimittel</a:t>
                      </a:r>
                      <a:r>
                        <a:rPr lang="de-DE" sz="1200" b="1" i="0" u="none" strike="noStrike" baseline="0" dirty="0">
                          <a:solidFill>
                            <a:srgbClr val="11111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rPr>
                        <a:t> auf grünem Rezept</a:t>
                      </a:r>
                      <a:endParaRPr lang="de-DE" sz="1200" b="1" i="0" u="none" strike="noStrike" dirty="0">
                        <a:solidFill>
                          <a:srgbClr val="11111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  <a:sym typeface="Arial" panose="020B0604020202020204" pitchFamily="34" charset="0"/>
                      </a:endParaRPr>
                    </a:p>
                  </a:txBody>
                  <a:tcPr marL="9525" marR="180000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49.610</a:t>
                      </a: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eaLnBrk="1" fontAlgn="b"/>
                      <a:endParaRPr lang="de-DE" sz="1100" b="0" i="0" u="none" strike="noStrike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  <a:sym typeface="Arial" panose="020B0604020202020204" pitchFamily="34" charset="0"/>
                      </a:endParaRPr>
                    </a:p>
                  </a:txBody>
                  <a:tcPr marL="72000" marR="18000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</a:tbl>
          </a:graphicData>
        </a:graphic>
      </p:graphicFrame>
      <p:sp>
        <p:nvSpPr>
          <p:cNvPr id="2" name="Textplatzhalter 1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de-DE" dirty="0"/>
              <a:t>Jahr 2018</a:t>
            </a:r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z="2400" dirty="0"/>
              <a:t>Abbildung 2: Über die Hälfte der Verordnungen rezeptfreier Arzneien auf </a:t>
            </a:r>
            <a:r>
              <a:rPr lang="de-DE" sz="2400" dirty="0">
                <a:solidFill>
                  <a:schemeClr val="accent4"/>
                </a:solidFill>
              </a:rPr>
              <a:t>grünen Rezepten </a:t>
            </a:r>
            <a:r>
              <a:rPr lang="de-DE" sz="2400" dirty="0"/>
              <a:t>entfällt auf 10 Produktgruppen</a:t>
            </a:r>
          </a:p>
        </p:txBody>
      </p:sp>
      <p:graphicFrame>
        <p:nvGraphicFramePr>
          <p:cNvPr id="22" name="Chart 3">
            <a:extLst>
              <a:ext uri="{FF2B5EF4-FFF2-40B4-BE49-F238E27FC236}">
                <a16:creationId xmlns:a16="http://schemas.microsoft.com/office/drawing/2014/main" id="{E4310E5C-21AF-4021-9636-DC101D6ADC98}"/>
              </a:ext>
            </a:extLst>
          </p:cNvPr>
          <p:cNvGraphicFramePr/>
          <p:nvPr>
            <p:custDataLst>
              <p:tags r:id="rId4"/>
            </p:custDataLst>
            <p:extLst>
              <p:ext uri="{D42A27DB-BD31-4B8C-83A1-F6EECF244321}">
                <p14:modId xmlns:p14="http://schemas.microsoft.com/office/powerpoint/2010/main" val="2411929531"/>
              </p:ext>
            </p:extLst>
          </p:nvPr>
        </p:nvGraphicFramePr>
        <p:xfrm>
          <a:off x="6494463" y="1982788"/>
          <a:ext cx="5372100" cy="3098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9"/>
          </a:graphicData>
        </a:graphic>
      </p:graphicFrame>
      <p:sp>
        <p:nvSpPr>
          <p:cNvPr id="9" name="Rechteck 95"/>
          <p:cNvSpPr>
            <a:spLocks noChangeArrowheads="1"/>
          </p:cNvSpPr>
          <p:nvPr/>
        </p:nvSpPr>
        <p:spPr bwMode="auto">
          <a:xfrm>
            <a:off x="6805613" y="1754188"/>
            <a:ext cx="4103688" cy="153988"/>
          </a:xfrm>
          <a:prstGeom prst="rect">
            <a:avLst/>
          </a:prstGeom>
          <a:noFill/>
          <a:ln w="9525" algn="ctr">
            <a:noFill/>
            <a:round/>
            <a:headEnd/>
            <a:tailEnd/>
          </a:ln>
        </p:spPr>
        <p:txBody>
          <a:bodyPr wrap="none" lIns="0" tIns="0" rIns="0" bIns="0" anchor="ctr" anchorCtr="0"/>
          <a:lstStyle/>
          <a:p>
            <a:pPr algn="ctr"/>
            <a:r>
              <a:rPr lang="de-DE" sz="1200" b="1" dirty="0">
                <a:latin typeface="Arial" panose="020B0604020202020204" pitchFamily="34" charset="0"/>
                <a:ea typeface="Verdana"/>
                <a:cs typeface="Arial" pitchFamily="34" charset="0"/>
                <a:sym typeface="Arial" panose="020B0604020202020204" pitchFamily="34" charset="0"/>
              </a:rPr>
              <a:t>Veränderungsrate ggü. Vorjahreszeitraum in +/- %</a:t>
            </a:r>
          </a:p>
        </p:txBody>
      </p:sp>
      <p:sp>
        <p:nvSpPr>
          <p:cNvPr id="11" name="Text Box 54">
            <a:extLst>
              <a:ext uri="{FF2B5EF4-FFF2-40B4-BE49-F238E27FC236}">
                <a16:creationId xmlns:a16="http://schemas.microsoft.com/office/drawing/2014/main" id="{CDF593BD-E7E6-4019-B283-6DE521BB188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7789" y="5365524"/>
            <a:ext cx="6854355" cy="1384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0" tIns="0" rIns="0" bIns="0" anchor="b">
            <a:spAutoFit/>
          </a:bodyPr>
          <a:lstStyle/>
          <a:p>
            <a:r>
              <a:rPr lang="de-DE" sz="900" dirty="0">
                <a:latin typeface="Arial" pitchFamily="34" charset="0"/>
                <a:cs typeface="Arial" pitchFamily="34" charset="0"/>
              </a:rPr>
              <a:t>Quelle: IMS</a:t>
            </a:r>
            <a:r>
              <a:rPr lang="de-DE" sz="900" baseline="30000" dirty="0">
                <a:latin typeface="Arial" pitchFamily="34" charset="0"/>
                <a:cs typeface="Arial" pitchFamily="34" charset="0"/>
              </a:rPr>
              <a:t>® </a:t>
            </a:r>
            <a:r>
              <a:rPr lang="de-DE" sz="900" dirty="0">
                <a:latin typeface="Arial" pitchFamily="34" charset="0"/>
                <a:cs typeface="Arial" pitchFamily="34" charset="0"/>
              </a:rPr>
              <a:t>Diagnosis Monitor</a:t>
            </a:r>
          </a:p>
        </p:txBody>
      </p:sp>
    </p:spTree>
    <p:extLst>
      <p:ext uri="{BB962C8B-B14F-4D97-AF65-F5344CB8AC3E}">
        <p14:creationId xmlns:p14="http://schemas.microsoft.com/office/powerpoint/2010/main" val="366413073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7" name="Objekt 16" hidden="1"/>
          <p:cNvGraphicFramePr>
            <a:graphicFrameLocks noChangeAspect="1"/>
          </p:cNvGraphicFramePr>
          <p:nvPr>
            <p:custDataLst>
              <p:tags r:id="rId2"/>
            </p:custDataLst>
            <p:extLst/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7" name="think-cell Folie" r:id="rId7" imgW="216" imgH="216" progId="TCLayout.ActiveDocument.1">
                  <p:embed/>
                </p:oleObj>
              </mc:Choice>
              <mc:Fallback>
                <p:oleObj name="think-cell Folie" r:id="rId7" imgW="216" imgH="216" progId="TCLayout.ActiveDocument.1">
                  <p:embed/>
                  <p:pic>
                    <p:nvPicPr>
                      <p:cNvPr id="17" name="Objekt 16" hidden="1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hteck 3" hidden="1">
            <a:extLst>
              <a:ext uri="{FF2B5EF4-FFF2-40B4-BE49-F238E27FC236}">
                <a16:creationId xmlns:a16="http://schemas.microsoft.com/office/drawing/2014/main" id="{34BCB9CE-6DA4-4159-9087-93417ECDDBCD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t" anchorCtr="0">
            <a:no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de-DE" sz="2600" b="1" dirty="0" err="1"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16" name="Freihandform 15"/>
          <p:cNvSpPr/>
          <p:nvPr/>
        </p:nvSpPr>
        <p:spPr>
          <a:xfrm>
            <a:off x="4475181" y="1565902"/>
            <a:ext cx="1927222" cy="3126372"/>
          </a:xfrm>
          <a:custGeom>
            <a:avLst/>
            <a:gdLst>
              <a:gd name="connsiteX0" fmla="*/ 0 w 1936377"/>
              <a:gd name="connsiteY0" fmla="*/ 559398 h 3173506"/>
              <a:gd name="connsiteX1" fmla="*/ 1936377 w 1936377"/>
              <a:gd name="connsiteY1" fmla="*/ 0 h 3173506"/>
              <a:gd name="connsiteX2" fmla="*/ 1936377 w 1936377"/>
              <a:gd name="connsiteY2" fmla="*/ 3173506 h 3173506"/>
              <a:gd name="connsiteX3" fmla="*/ 107577 w 1936377"/>
              <a:gd name="connsiteY3" fmla="*/ 2420471 h 3173506"/>
              <a:gd name="connsiteX4" fmla="*/ 0 w 1936377"/>
              <a:gd name="connsiteY4" fmla="*/ 559398 h 3173506"/>
              <a:gd name="connsiteX0" fmla="*/ 0 w 1936377"/>
              <a:gd name="connsiteY0" fmla="*/ 785641 h 3399749"/>
              <a:gd name="connsiteX1" fmla="*/ 1926950 w 1936377"/>
              <a:gd name="connsiteY1" fmla="*/ 0 h 3399749"/>
              <a:gd name="connsiteX2" fmla="*/ 1936377 w 1936377"/>
              <a:gd name="connsiteY2" fmla="*/ 3399749 h 3399749"/>
              <a:gd name="connsiteX3" fmla="*/ 107577 w 1936377"/>
              <a:gd name="connsiteY3" fmla="*/ 2646714 h 3399749"/>
              <a:gd name="connsiteX4" fmla="*/ 0 w 1936377"/>
              <a:gd name="connsiteY4" fmla="*/ 785641 h 3399749"/>
              <a:gd name="connsiteX0" fmla="*/ 0 w 1927222"/>
              <a:gd name="connsiteY0" fmla="*/ 785641 h 3126372"/>
              <a:gd name="connsiteX1" fmla="*/ 1926950 w 1927222"/>
              <a:gd name="connsiteY1" fmla="*/ 0 h 3126372"/>
              <a:gd name="connsiteX2" fmla="*/ 1908096 w 1927222"/>
              <a:gd name="connsiteY2" fmla="*/ 3126372 h 3126372"/>
              <a:gd name="connsiteX3" fmla="*/ 107577 w 1927222"/>
              <a:gd name="connsiteY3" fmla="*/ 2646714 h 3126372"/>
              <a:gd name="connsiteX4" fmla="*/ 0 w 1927222"/>
              <a:gd name="connsiteY4" fmla="*/ 785641 h 31263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27222" h="3126372">
                <a:moveTo>
                  <a:pt x="0" y="785641"/>
                </a:moveTo>
                <a:lnTo>
                  <a:pt x="1926950" y="0"/>
                </a:lnTo>
                <a:cubicBezTo>
                  <a:pt x="1930092" y="1133250"/>
                  <a:pt x="1904954" y="1993122"/>
                  <a:pt x="1908096" y="3126372"/>
                </a:cubicBezTo>
                <a:lnTo>
                  <a:pt x="107577" y="2646714"/>
                </a:lnTo>
                <a:lnTo>
                  <a:pt x="0" y="785641"/>
                </a:lnTo>
                <a:close/>
              </a:path>
            </a:pathLst>
          </a:custGeom>
          <a:solidFill>
            <a:srgbClr val="D4F3C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l"/>
            <a:endParaRPr lang="de-DE" sz="1600" dirty="0"/>
          </a:p>
        </p:txBody>
      </p:sp>
      <p:sp>
        <p:nvSpPr>
          <p:cNvPr id="2" name="Textplatzhalter 1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de-DE" dirty="0"/>
              <a:t>Jahr 2018</a:t>
            </a:r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>
          <a:xfrm>
            <a:off x="384694" y="294468"/>
            <a:ext cx="11338560" cy="768263"/>
          </a:xfrm>
        </p:spPr>
        <p:txBody>
          <a:bodyPr/>
          <a:lstStyle/>
          <a:p>
            <a:r>
              <a:rPr lang="de-DE" sz="2600" dirty="0"/>
              <a:t>Abbildung 3: Beim </a:t>
            </a:r>
            <a:r>
              <a:rPr lang="de-DE" sz="2600" dirty="0">
                <a:solidFill>
                  <a:schemeClr val="accent4"/>
                </a:solidFill>
              </a:rPr>
              <a:t>grünen Rezept </a:t>
            </a:r>
            <a:r>
              <a:rPr lang="de-DE" sz="2600" dirty="0"/>
              <a:t>entfallen 18 % aller OTC-Verordnungen auf die führenden zehn Präparate</a:t>
            </a:r>
          </a:p>
        </p:txBody>
      </p:sp>
      <p:sp>
        <p:nvSpPr>
          <p:cNvPr id="7" name="Textfeld 6"/>
          <p:cNvSpPr txBox="1"/>
          <p:nvPr/>
        </p:nvSpPr>
        <p:spPr>
          <a:xfrm>
            <a:off x="6404353" y="1556792"/>
            <a:ext cx="3946278" cy="3168239"/>
          </a:xfrm>
          <a:prstGeom prst="rect">
            <a:avLst/>
          </a:prstGeom>
          <a:solidFill>
            <a:schemeClr val="bg1"/>
          </a:solidFill>
          <a:ln w="38100">
            <a:solidFill>
              <a:schemeClr val="accent4"/>
            </a:solidFill>
          </a:ln>
        </p:spPr>
        <p:txBody>
          <a:bodyPr wrap="none" rtlCol="0" anchor="ctr" anchorCtr="0">
            <a:noAutofit/>
          </a:bodyPr>
          <a:lstStyle/>
          <a:p>
            <a:r>
              <a:rPr lang="de-DE" dirty="0"/>
              <a:t>1.  SINUPRET	</a:t>
            </a:r>
          </a:p>
          <a:p>
            <a:r>
              <a:rPr lang="de-DE" dirty="0"/>
              <a:t>2.  GELOMYRTOL	</a:t>
            </a:r>
          </a:p>
          <a:p>
            <a:r>
              <a:rPr lang="de-DE" dirty="0"/>
              <a:t>3.  SOLEDUM KAPSELN	</a:t>
            </a:r>
          </a:p>
          <a:p>
            <a:r>
              <a:rPr lang="de-DE" dirty="0"/>
              <a:t>4.   ASS-1A PHARMA	</a:t>
            </a:r>
          </a:p>
          <a:p>
            <a:r>
              <a:rPr lang="de-DE" dirty="0"/>
              <a:t>5.   PERENTEROL	</a:t>
            </a:r>
          </a:p>
          <a:p>
            <a:r>
              <a:rPr lang="de-DE" dirty="0"/>
              <a:t>6.   IBEROGAST	</a:t>
            </a:r>
          </a:p>
          <a:p>
            <a:r>
              <a:rPr lang="de-DE" dirty="0"/>
              <a:t>7.   ACC	</a:t>
            </a:r>
          </a:p>
          <a:p>
            <a:r>
              <a:rPr lang="de-DE" dirty="0"/>
              <a:t>8.   PARACETAMOL-1A PHARMA	</a:t>
            </a:r>
          </a:p>
          <a:p>
            <a:r>
              <a:rPr lang="de-DE" dirty="0"/>
              <a:t>9.   NASENSPRAY AL	</a:t>
            </a:r>
          </a:p>
          <a:p>
            <a:r>
              <a:rPr lang="de-DE" dirty="0"/>
              <a:t>10. VOMEX A</a:t>
            </a:r>
          </a:p>
        </p:txBody>
      </p:sp>
      <p:graphicFrame>
        <p:nvGraphicFramePr>
          <p:cNvPr id="9" name="Object 62"/>
          <p:cNvGraphicFramePr>
            <a:graphicFrameLocks noChangeAspect="1"/>
          </p:cNvGraphicFramePr>
          <p:nvPr>
            <p:custDataLst>
              <p:tags r:id="rId4"/>
            </p:custDataLst>
            <p:extLst>
              <p:ext uri="{D42A27DB-BD31-4B8C-83A1-F6EECF244321}">
                <p14:modId xmlns:p14="http://schemas.microsoft.com/office/powerpoint/2010/main" val="2007614680"/>
              </p:ext>
            </p:extLst>
          </p:nvPr>
        </p:nvGraphicFramePr>
        <p:xfrm>
          <a:off x="1270483" y="1484784"/>
          <a:ext cx="3613489" cy="360273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9"/>
          </a:graphicData>
        </a:graphic>
      </p:graphicFrame>
      <p:sp>
        <p:nvSpPr>
          <p:cNvPr id="11" name="Text Box 54">
            <a:extLst>
              <a:ext uri="{FF2B5EF4-FFF2-40B4-BE49-F238E27FC236}">
                <a16:creationId xmlns:a16="http://schemas.microsoft.com/office/drawing/2014/main" id="{1110B617-6AF4-4FB9-BAF1-99846CB3F6C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7789" y="5365524"/>
            <a:ext cx="6854355" cy="1384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0" tIns="0" rIns="0" bIns="0" anchor="b">
            <a:spAutoFit/>
          </a:bodyPr>
          <a:lstStyle/>
          <a:p>
            <a:r>
              <a:rPr lang="de-DE" sz="900" dirty="0">
                <a:latin typeface="Arial" pitchFamily="34" charset="0"/>
                <a:cs typeface="Arial" pitchFamily="34" charset="0"/>
              </a:rPr>
              <a:t>Quelle: IMS</a:t>
            </a:r>
            <a:r>
              <a:rPr lang="de-DE" sz="900" baseline="30000" dirty="0">
                <a:latin typeface="Arial" pitchFamily="34" charset="0"/>
                <a:cs typeface="Arial" pitchFamily="34" charset="0"/>
              </a:rPr>
              <a:t>® </a:t>
            </a:r>
            <a:r>
              <a:rPr lang="de-DE" sz="900" dirty="0">
                <a:latin typeface="Arial" pitchFamily="34" charset="0"/>
                <a:cs typeface="Arial" pitchFamily="34" charset="0"/>
              </a:rPr>
              <a:t>Diagnosis Monitor</a:t>
            </a:r>
          </a:p>
        </p:txBody>
      </p:sp>
    </p:spTree>
    <p:extLst>
      <p:ext uri="{BB962C8B-B14F-4D97-AF65-F5344CB8AC3E}">
        <p14:creationId xmlns:p14="http://schemas.microsoft.com/office/powerpoint/2010/main" val="3611471293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PRESENTATIONDONOTDELETE" val="&lt;?xml version=&quot;1.0&quot; encoding=&quot;UTF-16&quot; standalone=&quot;yes&quot;?&gt;&lt;root reqver=&quot;25060&quot;&gt;&lt;version val=&quot;27862&quot;/&gt;&lt;CPresentation id=&quot;1&quot;&gt;&lt;m_precDefaultNumber&gt;&lt;m_yearfmt&gt;&lt;begin val=&quot;0&quot;/&gt;&lt;end val=&quot;4&quot;/&gt;&lt;/m_yearfmt&gt;&lt;/m_precDefaultNumber&gt;&lt;m_precDefaultPercent&gt;&lt;m_yearfmt&gt;&lt;begin val=&quot;0&quot;/&gt;&lt;end val=&quot;4&quot;/&gt;&lt;/m_yearfmt&gt;&lt;/m_precDefaultPercent&gt;&lt;m_precDefaultDate&gt;&lt;m_yearfmt&gt;&lt;begin val=&quot;0&quot;/&gt;&lt;end val=&quot;4&quot;/&gt;&lt;/m_yearfmt&gt;&lt;/m_precDefaultDate&gt;&lt;m_precDefaultYear&gt;&lt;m_yearfmt&gt;&lt;begin val=&quot;0&quot;/&gt;&lt;end val=&quot;4&quot;/&gt;&lt;/m_yearfmt&gt;&lt;/m_precDefaultYear&gt;&lt;m_precDefaultQuarter&gt;&lt;m_yearfmt&gt;&lt;begin val=&quot;0&quot;/&gt;&lt;end val=&quot;4&quot;/&gt;&lt;/m_yearfmt&gt;&lt;/m_precDefaultQuarter&gt;&lt;m_precDefaultMonth&gt;&lt;m_yearfmt&gt;&lt;begin val=&quot;0&quot;/&gt;&lt;end val=&quot;4&quot;/&gt;&lt;/m_yearfmt&gt;&lt;/m_precDefaultMonth&gt;&lt;m_precDefaultWeek&gt;&lt;m_yearfmt&gt;&lt;begin val=&quot;0&quot;/&gt;&lt;end val=&quot;4&quot;/&gt;&lt;/m_yearfmt&gt;&lt;/m_precDefaultWeek&gt;&lt;m_precDefaultDay&gt;&lt;m_yearfmt&gt;&lt;begin val=&quot;0&quot;/&gt;&lt;end val=&quot;4&quot;/&gt;&lt;/m_yearfmt&gt;&lt;/m_precDefaultDay&gt;&lt;m_mruColor&gt;&lt;m_vecMRU length=&quot;1&quot;&gt;&lt;elem m_fUsage=&quot;1.89999999999999991118E+00&quot;&gt;&lt;m_msothmcolidx val=&quot;0&quot;/&gt;&lt;m_rgb r=&quot;DA&quot; g=&quot;29&quot; b=&quot;1C&quot;/&gt;&lt;m_nBrightness endver=&quot;26206&quot; val=&quot;0&quot;/&gt;&lt;/elem&gt;&lt;/m_vecMRU&gt;&lt;/m_mruColor&gt;&lt;/CPresentation&gt;&lt;/root&gt;"/>
  <p:tag name="THINKCELLUNDODONOTDELETE" val="0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yLmtYdX7QpuxCQalTn7IVA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j7yHcKA4RW.m17zps0rtBw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VL9oz2pWSymjW1dsF3WfQQ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lqt1ZOCoTuC4LsSm0hQuQg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4GBNUV1JvEyK.oRlawVaXQ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nmzY9Rahk0OBAF4AxgiJNQ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XONPPuyxbECUOqkFTSmBfg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WO2G9zU5pkKRMeA4d_H7xA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GzTQWxur4k6UiFfIUAXSNg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JZUyStKARxOrYBdKIziQMg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AFVuUtwykitK0c1Gq6f9g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9IKuyYl4S0yWsWZFeCK1Qg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ad37Pi79tUW34glgcOE5ZA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OX2yHGxYw0GPuiVOcH2j9w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7kkjQ2e8R0KvfTHv.PtuHA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S_HFZskf9UydfTSwQVlQdA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fvrfi8W_lEOo9IsgPCqF8w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F..m2MGRGkmb8OiBqKsFHA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oqh0MVVgR0C19629aElZqQ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721m4Lr0GEupWrkrXTJDWQ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889T553_Rw6a3XYXoXxqSQ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ouhWiyOSV0K.T.9FrQLDuQ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4rOkgzarGEepL8V9mr0Jmg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p94HEFTyFUSpBImszFernA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oVsoJr2flkq9QPO9k.09Bw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dHRMKfaWTkmuyLUZ_RuGKw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C27WAwrdwP1eyUpN3_IxNQ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__QvHVV6sriUonpWeTTDsg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bqDMNUR6offbbsL7MtWLsg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McCHruuCQO1wfLA2LR4U8Q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s3L69euKFnh8HtNkTxhJ4A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1KkiIT399r0EilDPo05dmw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e4VcQfW0SJu5.sZh5xxWjg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b6Fa64qf5rnWXx8_LucRAg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gPpiRnVxR9eZkDIgPLS9wA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wI5Y2mFV10eA5uNSZzrBXA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OLf1I_gWSnSS5tddPpg62Q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ro2yThKcS2GufAlRJlB6Ew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G4M1vnUxTo6vcDmntn3oUQ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sSK0kG.VTWq8ZllT.Kf1UQ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84MD6gWyQUSRXqVlZfucEQ"/>
</p:tagLst>
</file>

<file path=ppt/theme/theme1.xml><?xml version="1.0" encoding="utf-8"?>
<a:theme xmlns:a="http://schemas.openxmlformats.org/drawingml/2006/main" name="IQVIATemplate_WS_2018-9-13">
  <a:themeElements>
    <a:clrScheme name="IQVIA Wave2">
      <a:dk1>
        <a:srgbClr val="2B3A42"/>
      </a:dk1>
      <a:lt1>
        <a:srgbClr val="FFFFFF"/>
      </a:lt1>
      <a:dk2>
        <a:srgbClr val="2B3A42"/>
      </a:dk2>
      <a:lt2>
        <a:srgbClr val="F0B323"/>
      </a:lt2>
      <a:accent1>
        <a:srgbClr val="00A3E0"/>
      </a:accent1>
      <a:accent2>
        <a:srgbClr val="005587"/>
      </a:accent2>
      <a:accent3>
        <a:srgbClr val="FE8A12"/>
      </a:accent3>
      <a:accent4>
        <a:srgbClr val="43B02A"/>
      </a:accent4>
      <a:accent5>
        <a:srgbClr val="027223"/>
      </a:accent5>
      <a:accent6>
        <a:srgbClr val="00BFB3"/>
      </a:accent6>
      <a:hlink>
        <a:srgbClr val="00A3E0"/>
      </a:hlink>
      <a:folHlink>
        <a:srgbClr val="005587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2"/>
        </a:solidFill>
        <a:ln>
          <a:noFill/>
        </a:ln>
      </a:spPr>
      <a:bodyPr rtlCol="0" anchor="t" anchorCtr="0"/>
      <a:lstStyle>
        <a:defPPr algn="l">
          <a:defRPr sz="1600" dirty="0" err="1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2700">
          <a:solidFill>
            <a:schemeClr val="tx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>
          <a:defRPr sz="1600" dirty="0" err="1" smtClean="0">
            <a:solidFill>
              <a:schemeClr val="tx2"/>
            </a:solidFill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IQVIATemplate_WS_2019-JAN-11.potx" id="{A62A1622-9754-4A61-8941-D5AB32D55FAF}" vid="{17C7D94A-619B-4CD3-909C-EBAFEE7F9F84}"/>
    </a:ext>
  </a:extLst>
</a:theme>
</file>

<file path=ppt/theme/theme2.xml><?xml version="1.0" encoding="utf-8"?>
<a:theme xmlns:a="http://schemas.openxmlformats.org/drawingml/2006/main" name="Office Theme">
  <a:themeElements>
    <a:clrScheme name="IQVIA">
      <a:dk1>
        <a:srgbClr val="2B3A42"/>
      </a:dk1>
      <a:lt1>
        <a:sysClr val="window" lastClr="FFFFFF"/>
      </a:lt1>
      <a:dk2>
        <a:srgbClr val="005587"/>
      </a:dk2>
      <a:lt2>
        <a:srgbClr val="00A3E0"/>
      </a:lt2>
      <a:accent1>
        <a:srgbClr val="FE8A12"/>
      </a:accent1>
      <a:accent2>
        <a:srgbClr val="43B02A"/>
      </a:accent2>
      <a:accent3>
        <a:srgbClr val="027223"/>
      </a:accent3>
      <a:accent4>
        <a:srgbClr val="00C7B1"/>
      </a:accent4>
      <a:accent5>
        <a:srgbClr val="FFD100"/>
      </a:accent5>
      <a:accent6>
        <a:srgbClr val="3F5765"/>
      </a:accent6>
      <a:hlink>
        <a:srgbClr val="2B3A42"/>
      </a:hlink>
      <a:folHlink>
        <a:srgbClr val="005587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IQVIA">
      <a:dk1>
        <a:srgbClr val="2B3A42"/>
      </a:dk1>
      <a:lt1>
        <a:sysClr val="window" lastClr="FFFFFF"/>
      </a:lt1>
      <a:dk2>
        <a:srgbClr val="005587"/>
      </a:dk2>
      <a:lt2>
        <a:srgbClr val="00A3E0"/>
      </a:lt2>
      <a:accent1>
        <a:srgbClr val="FE8A12"/>
      </a:accent1>
      <a:accent2>
        <a:srgbClr val="43B02A"/>
      </a:accent2>
      <a:accent3>
        <a:srgbClr val="027223"/>
      </a:accent3>
      <a:accent4>
        <a:srgbClr val="00C7B1"/>
      </a:accent4>
      <a:accent5>
        <a:srgbClr val="FFD100"/>
      </a:accent5>
      <a:accent6>
        <a:srgbClr val="3F5765"/>
      </a:accent6>
      <a:hlink>
        <a:srgbClr val="2B3A42"/>
      </a:hlink>
      <a:folHlink>
        <a:srgbClr val="005587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CheckIn_x0020_Workflow xmlns="a60e5538-65d5-40b2-995c-731e9579326c">
      <Url xsi:nil="true"/>
      <Description xsi:nil="true"/>
    </CheckIn_x0020_Workflow>
    <yeak xmlns="a60e5538-65d5-40b2-995c-731e9579326c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901179F2CDC03045B7E27BFA7E2C1985" ma:contentTypeVersion="23" ma:contentTypeDescription="Create a new document." ma:contentTypeScope="" ma:versionID="05d26408fca15663a7fb47e1be0d3d92">
  <xsd:schema xmlns:xsd="http://www.w3.org/2001/XMLSchema" xmlns:xs="http://www.w3.org/2001/XMLSchema" xmlns:p="http://schemas.microsoft.com/office/2006/metadata/properties" xmlns:ns2="58efb1c5-837f-45ae-93da-6370a20ee6c7" xmlns:ns3="a60e5538-65d5-40b2-995c-731e9579326c" targetNamespace="http://schemas.microsoft.com/office/2006/metadata/properties" ma:root="true" ma:fieldsID="0a144cc8a8596306519401acc0558d4d" ns2:_="" ns3:_="">
    <xsd:import namespace="58efb1c5-837f-45ae-93da-6370a20ee6c7"/>
    <xsd:import namespace="a60e5538-65d5-40b2-995c-731e9579326c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ingHintHash" minOccurs="0"/>
                <xsd:element ref="ns2:SharedWithDetails" minOccurs="0"/>
                <xsd:element ref="ns2:LastSharedByUser" minOccurs="0"/>
                <xsd:element ref="ns2:LastSharedByTime" minOccurs="0"/>
                <xsd:element ref="ns3:CheckIn_x0020_Workflow" minOccurs="0"/>
                <xsd:element ref="ns3:MediaServiceMetadata" minOccurs="0"/>
                <xsd:element ref="ns3:MediaServiceFastMetadata" minOccurs="0"/>
                <xsd:element ref="ns3:MediaServiceDateTaken" minOccurs="0"/>
                <xsd:element ref="ns3:yeak" minOccurs="0"/>
                <xsd:element ref="ns3:MediaServiceAutoTags" minOccurs="0"/>
                <xsd:element ref="ns3:MediaServiceLocation" minOccurs="0"/>
                <xsd:element ref="ns3:MediaServiceOCR" minOccurs="0"/>
                <xsd:element ref="ns3:MediaServiceEventHashCode" minOccurs="0"/>
                <xsd:element ref="ns3:MediaServiceGenerationTim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8efb1c5-837f-45ae-93da-6370a20ee6c7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ingHintHash" ma:index="9" nillable="true" ma:displayName="Sharing Hint Hash" ma:internalName="SharingHintHash" ma:readOnly="true">
      <xsd:simpleType>
        <xsd:restriction base="dms:Text"/>
      </xsd:simpleType>
    </xsd:element>
    <xsd:element name="SharedWithDetails" ma:index="10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LastSharedByUser" ma:index="11" nillable="true" ma:displayName="Last Shared By User" ma:description="" ma:internalName="LastSharedByUser" ma:readOnly="true">
      <xsd:simpleType>
        <xsd:restriction base="dms:Note">
          <xsd:maxLength value="255"/>
        </xsd:restriction>
      </xsd:simpleType>
    </xsd:element>
    <xsd:element name="LastSharedByTime" ma:index="12" nillable="true" ma:displayName="Last Shared By Time" ma:description="" ma:internalName="LastSharedByTime" ma:readOnly="true">
      <xsd:simpleType>
        <xsd:restriction base="dms:DateTim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60e5538-65d5-40b2-995c-731e9579326c" elementFormDefault="qualified">
    <xsd:import namespace="http://schemas.microsoft.com/office/2006/documentManagement/types"/>
    <xsd:import namespace="http://schemas.microsoft.com/office/infopath/2007/PartnerControls"/>
    <xsd:element name="CheckIn_x0020_Workflow" ma:index="13" nillable="true" ma:displayName="CheckIn Workflow" ma:internalName="CheckIn_x0020_Workflow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MediaServiceMetadata" ma:index="14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15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DateTaken" ma:index="16" nillable="true" ma:displayName="MediaServiceDateTaken" ma:description="" ma:hidden="true" ma:internalName="MediaServiceDateTaken" ma:readOnly="true">
      <xsd:simpleType>
        <xsd:restriction base="dms:Text"/>
      </xsd:simpleType>
    </xsd:element>
    <xsd:element name="yeak" ma:index="17" nillable="true" ma:displayName="Description" ma:internalName="yeak">
      <xsd:simpleType>
        <xsd:restriction base="dms:Text"/>
      </xsd:simpleType>
    </xsd:element>
    <xsd:element name="MediaServiceAutoTags" ma:index="18" nillable="true" ma:displayName="MediaServiceAutoTags" ma:description="" ma:internalName="MediaServiceAutoTags" ma:readOnly="true">
      <xsd:simpleType>
        <xsd:restriction base="dms:Text"/>
      </xsd:simpleType>
    </xsd:element>
    <xsd:element name="MediaServiceLocation" ma:index="19" nillable="true" ma:displayName="MediaServiceLocation" ma:description="" ma:internalName="MediaServiceLocation" ma:readOnly="true">
      <xsd:simpleType>
        <xsd:restriction base="dms:Text"/>
      </xsd:simpleType>
    </xsd:element>
    <xsd:element name="MediaServiceOCR" ma:index="2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EventHashCode" ma:index="21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22" nillable="true" ma:displayName="MediaServiceGenerationTime" ma:hidden="true" ma:internalName="MediaServiceGenerationTime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2" ma:displayName="Content Type"/>
        <xsd:element ref="dc:title" minOccurs="0" maxOccurs="1" ma:index="1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9CEABEC3-CF50-4137-8CAB-5828584C9353}">
  <ds:schemaRefs>
    <ds:schemaRef ds:uri="http://www.w3.org/XML/1998/namespace"/>
    <ds:schemaRef ds:uri="http://purl.org/dc/dcmitype/"/>
    <ds:schemaRef ds:uri="http://purl.org/dc/elements/1.1/"/>
    <ds:schemaRef ds:uri="http://schemas.microsoft.com/office/2006/documentManagement/types"/>
    <ds:schemaRef ds:uri="http://schemas.microsoft.com/office/infopath/2007/PartnerControls"/>
    <ds:schemaRef ds:uri="58efb1c5-837f-45ae-93da-6370a20ee6c7"/>
    <ds:schemaRef ds:uri="http://schemas.microsoft.com/office/2006/metadata/properties"/>
    <ds:schemaRef ds:uri="http://schemas.openxmlformats.org/package/2006/metadata/core-properties"/>
    <ds:schemaRef ds:uri="a60e5538-65d5-40b2-995c-731e9579326c"/>
    <ds:schemaRef ds:uri="http://purl.org/dc/terms/"/>
  </ds:schemaRefs>
</ds:datastoreItem>
</file>

<file path=customXml/itemProps2.xml><?xml version="1.0" encoding="utf-8"?>
<ds:datastoreItem xmlns:ds="http://schemas.openxmlformats.org/officeDocument/2006/customXml" ds:itemID="{09BE79C3-D0DC-44D4-A699-D6481C1DA4E6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58efb1c5-837f-45ae-93da-6370a20ee6c7"/>
    <ds:schemaRef ds:uri="a60e5538-65d5-40b2-995c-731e9579326c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C01AF671-19C8-489E-A19F-04619A2A771F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blank</Template>
  <TotalTime>0</TotalTime>
  <Words>189</Words>
  <Application>Microsoft Office PowerPoint</Application>
  <PresentationFormat>Breitbild</PresentationFormat>
  <Paragraphs>95</Paragraphs>
  <Slides>3</Slides>
  <Notes>3</Notes>
  <HiddenSlides>0</HiddenSlides>
  <MMClips>0</MMClips>
  <ScaleCrop>false</ScaleCrop>
  <HeadingPairs>
    <vt:vector size="8" baseType="variant">
      <vt:variant>
        <vt:lpstr>Verwendete Schriftarten</vt:lpstr>
      </vt:variant>
      <vt:variant>
        <vt:i4>5</vt:i4>
      </vt:variant>
      <vt:variant>
        <vt:lpstr>Design</vt:lpstr>
      </vt:variant>
      <vt:variant>
        <vt:i4>1</vt:i4>
      </vt:variant>
      <vt:variant>
        <vt:lpstr>Eingebettete OLE-Server</vt:lpstr>
      </vt:variant>
      <vt:variant>
        <vt:i4>1</vt:i4>
      </vt:variant>
      <vt:variant>
        <vt:lpstr>Folientitel</vt:lpstr>
      </vt:variant>
      <vt:variant>
        <vt:i4>3</vt:i4>
      </vt:variant>
    </vt:vector>
  </HeadingPairs>
  <TitlesOfParts>
    <vt:vector size="10" baseType="lpstr">
      <vt:lpstr>Arial</vt:lpstr>
      <vt:lpstr>Arial Narrow</vt:lpstr>
      <vt:lpstr>Georgia</vt:lpstr>
      <vt:lpstr>Verdana</vt:lpstr>
      <vt:lpstr>Wingdings</vt:lpstr>
      <vt:lpstr>IQVIATemplate_WS_2018-9-13</vt:lpstr>
      <vt:lpstr>think-cell Folie</vt:lpstr>
      <vt:lpstr>Abbildung 1: Mehr Verordnungen grüner Rezepte in 2018 </vt:lpstr>
      <vt:lpstr>Abbildung 2: Über die Hälfte der Verordnungen rezeptfreier Arzneien auf grünen Rezepten entfällt auf 10 Produktgruppen</vt:lpstr>
      <vt:lpstr>Abbildung 3: Beim grünen Rezept entfallen 18 % aller OTC-Verordnungen auf die führenden zehn Präparate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Abbildung 1: Mehr Verordnungen grüner Rezepte in 2018</dc:title>
  <dc:creator>Pabst, Dirk</dc:creator>
  <cp:lastModifiedBy>Maag, Gisela</cp:lastModifiedBy>
  <cp:revision>2</cp:revision>
  <cp:lastPrinted>2017-10-20T15:11:52Z</cp:lastPrinted>
  <dcterms:created xsi:type="dcterms:W3CDTF">2019-04-16T08:07:04Z</dcterms:created>
  <dcterms:modified xsi:type="dcterms:W3CDTF">2019-04-16T09:40:10Z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0x010100901179F2CDC03045B7E27BFA7E2C1985</vt:lpwstr>
  </property>
</Properties>
</file>