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466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34"/>
    <a:srgbClr val="F7B900"/>
    <a:srgbClr val="333333"/>
    <a:srgbClr val="4B4B4B"/>
    <a:srgbClr val="43B649"/>
    <a:srgbClr val="6D2077"/>
    <a:srgbClr val="32B5FC"/>
    <a:srgbClr val="297DFD"/>
    <a:srgbClr val="004C97"/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38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1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190500"/>
            <a:ext cx="3454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" y="647700"/>
            <a:ext cx="345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2C5B7123-6132-48C5-BC79-663CEC96DBBE}" type="datetime1">
              <a:rPr lang="en-US" sz="1000" smtClean="0">
                <a:solidFill>
                  <a:schemeClr val="tx2"/>
                </a:solidFill>
                <a:latin typeface="+mj-lt"/>
              </a:rPr>
              <a:pPr algn="l"/>
              <a:t>8/17/2017</a:t>
            </a:fld>
            <a:endParaRPr lang="en-US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686800"/>
            <a:ext cx="27670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4263" y="8685213"/>
            <a:ext cx="2776537" cy="306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F5B6B61E-71C8-4769-B257-3377CAF4417B}" type="slidenum">
              <a:rPr lang="en-US" sz="1000" smtClean="0">
                <a:solidFill>
                  <a:schemeClr val="tx2"/>
                </a:solidFill>
              </a:rPr>
              <a:pPr/>
              <a:t>‹Nr.›</a:t>
            </a:fld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4951305" y="26924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82648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Image Placeholder 14"/>
          <p:cNvSpPr>
            <a:spLocks noGrp="1" noRot="1" noChangeAspect="1"/>
          </p:cNvSpPr>
          <p:nvPr>
            <p:ph type="sldImg" idx="2"/>
          </p:nvPr>
        </p:nvSpPr>
        <p:spPr>
          <a:xfrm>
            <a:off x="3746146" y="6576746"/>
            <a:ext cx="2711804" cy="20338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387350" y="1104900"/>
            <a:ext cx="6051550" cy="5372100"/>
          </a:xfrm>
          <a:prstGeom prst="rect">
            <a:avLst/>
          </a:prstGeom>
        </p:spPr>
        <p:txBody>
          <a:bodyPr vert="horz" lIns="27432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836997" y="8685213"/>
            <a:ext cx="2668587" cy="306387"/>
          </a:xfrm>
          <a:prstGeom prst="rect">
            <a:avLst/>
          </a:prstGeom>
        </p:spPr>
        <p:txBody>
          <a:bodyPr vert="horz" lIns="91440" tIns="45720" rIns="18288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D4AB0-DA56-AC40-9592-4E955E6D45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390525" y="323850"/>
            <a:ext cx="36957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"/>
          </p:nvPr>
        </p:nvSpPr>
        <p:spPr>
          <a:xfrm>
            <a:off x="390525" y="781050"/>
            <a:ext cx="36957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CA10FAA2-69A9-4091-ACE1-5F081119F60C}" type="datetime1">
              <a:rPr lang="en-US" smtClean="0"/>
              <a:pPr/>
              <a:t>8/17/2017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073225" y="40640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7998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3038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•"/>
      <a:tabLst/>
      <a:defRPr sz="1400" b="0" kern="1200">
        <a:solidFill>
          <a:schemeClr val="tx2"/>
        </a:solidFill>
        <a:latin typeface="Arial"/>
        <a:ea typeface="+mn-ea"/>
        <a:cs typeface="Arial"/>
      </a:defRPr>
    </a:lvl1pPr>
    <a:lvl2pPr marL="346075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2pPr>
    <a:lvl3pPr marL="512763" marR="0" indent="-16668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 baseline="0">
        <a:solidFill>
          <a:schemeClr val="tx2"/>
        </a:solidFill>
        <a:latin typeface="Arial"/>
        <a:ea typeface="+mn-ea"/>
        <a:cs typeface="Arial"/>
      </a:defRPr>
    </a:lvl3pPr>
    <a:lvl4pPr marL="685800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4pPr>
    <a:lvl5pPr marL="858838" marR="0" indent="-173038" algn="l" defTabSz="860425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5pPr>
    <a:lvl6pPr marL="1031875" indent="-173038" algn="l" defTabSz="860425" rtl="0" eaLnBrk="1" latinLnBrk="0" hangingPunct="1">
      <a:lnSpc>
        <a:spcPct val="100000"/>
      </a:lnSpc>
      <a:spcBef>
        <a:spcPts val="400"/>
      </a:spcBef>
      <a:buClrTx/>
      <a:buFont typeface="Arial" panose="020B0604020202020204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46500" y="6577013"/>
            <a:ext cx="2711450" cy="20335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4AB0-DA56-AC40-9592-4E955E6D4581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4CB2957-52BE-4EC2-98DD-650351D91C5D}" type="datetime1">
              <a:rPr lang="en-US" smtClean="0"/>
              <a:pPr/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0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Quintil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2172"/>
            <a:ext cx="9144000" cy="2665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961343"/>
            <a:ext cx="8348472" cy="89611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3555711"/>
            <a:ext cx="3886200" cy="69762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20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First Name Last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 bwMode="gray">
          <a:xfrm>
            <a:off x="6449147" y="481445"/>
            <a:ext cx="2316162" cy="1459409"/>
            <a:chOff x="4795838" y="3390900"/>
            <a:chExt cx="2763837" cy="1741488"/>
          </a:xfrm>
        </p:grpSpPr>
        <p:sp>
          <p:nvSpPr>
            <p:cNvPr id="83" name="Freeform 5"/>
            <p:cNvSpPr>
              <a:spLocks noEditPoints="1"/>
            </p:cNvSpPr>
            <p:nvPr/>
          </p:nvSpPr>
          <p:spPr bwMode="gray">
            <a:xfrm>
              <a:off x="4795838" y="4721225"/>
              <a:ext cx="2632075" cy="411163"/>
            </a:xfrm>
            <a:custGeom>
              <a:avLst/>
              <a:gdLst>
                <a:gd name="T0" fmla="*/ 36 w 699"/>
                <a:gd name="T1" fmla="*/ 104 h 109"/>
                <a:gd name="T2" fmla="*/ 10 w 699"/>
                <a:gd name="T3" fmla="*/ 11 h 109"/>
                <a:gd name="T4" fmla="*/ 72 w 699"/>
                <a:gd name="T5" fmla="*/ 52 h 109"/>
                <a:gd name="T6" fmla="*/ 69 w 699"/>
                <a:gd name="T7" fmla="*/ 109 h 109"/>
                <a:gd name="T8" fmla="*/ 12 w 699"/>
                <a:gd name="T9" fmla="*/ 52 h 109"/>
                <a:gd name="T10" fmla="*/ 49 w 699"/>
                <a:gd name="T11" fmla="*/ 89 h 109"/>
                <a:gd name="T12" fmla="*/ 56 w 699"/>
                <a:gd name="T13" fmla="*/ 81 h 109"/>
                <a:gd name="T14" fmla="*/ 36 w 699"/>
                <a:gd name="T15" fmla="*/ 11 h 109"/>
                <a:gd name="T16" fmla="*/ 86 w 699"/>
                <a:gd name="T17" fmla="*/ 78 h 109"/>
                <a:gd name="T18" fmla="*/ 98 w 699"/>
                <a:gd name="T19" fmla="*/ 76 h 109"/>
                <a:gd name="T20" fmla="*/ 131 w 699"/>
                <a:gd name="T21" fmla="*/ 32 h 109"/>
                <a:gd name="T22" fmla="*/ 131 w 699"/>
                <a:gd name="T23" fmla="*/ 104 h 109"/>
                <a:gd name="T24" fmla="*/ 171 w 699"/>
                <a:gd name="T25" fmla="*/ 104 h 109"/>
                <a:gd name="T26" fmla="*/ 159 w 699"/>
                <a:gd name="T27" fmla="*/ 32 h 109"/>
                <a:gd name="T28" fmla="*/ 171 w 699"/>
                <a:gd name="T29" fmla="*/ 104 h 109"/>
                <a:gd name="T30" fmla="*/ 159 w 699"/>
                <a:gd name="T31" fmla="*/ 1 h 109"/>
                <a:gd name="T32" fmla="*/ 244 w 699"/>
                <a:gd name="T33" fmla="*/ 104 h 109"/>
                <a:gd name="T34" fmla="*/ 216 w 699"/>
                <a:gd name="T35" fmla="*/ 42 h 109"/>
                <a:gd name="T36" fmla="*/ 188 w 699"/>
                <a:gd name="T37" fmla="*/ 104 h 109"/>
                <a:gd name="T38" fmla="*/ 200 w 699"/>
                <a:gd name="T39" fmla="*/ 39 h 109"/>
                <a:gd name="T40" fmla="*/ 244 w 699"/>
                <a:gd name="T41" fmla="*/ 58 h 109"/>
                <a:gd name="T42" fmla="*/ 300 w 699"/>
                <a:gd name="T43" fmla="*/ 104 h 109"/>
                <a:gd name="T44" fmla="*/ 312 w 699"/>
                <a:gd name="T45" fmla="*/ 32 h 109"/>
                <a:gd name="T46" fmla="*/ 313 w 699"/>
                <a:gd name="T47" fmla="*/ 14 h 109"/>
                <a:gd name="T48" fmla="*/ 313 w 699"/>
                <a:gd name="T49" fmla="*/ 1 h 109"/>
                <a:gd name="T50" fmla="*/ 358 w 699"/>
                <a:gd name="T51" fmla="*/ 68 h 109"/>
                <a:gd name="T52" fmla="*/ 417 w 699"/>
                <a:gd name="T53" fmla="*/ 71 h 109"/>
                <a:gd name="T54" fmla="*/ 408 w 699"/>
                <a:gd name="T55" fmla="*/ 86 h 109"/>
                <a:gd name="T56" fmla="*/ 416 w 699"/>
                <a:gd name="T57" fmla="*/ 93 h 109"/>
                <a:gd name="T58" fmla="*/ 406 w 699"/>
                <a:gd name="T59" fmla="*/ 62 h 109"/>
                <a:gd name="T60" fmla="*/ 372 w 699"/>
                <a:gd name="T61" fmla="*/ 52 h 109"/>
                <a:gd name="T62" fmla="*/ 424 w 699"/>
                <a:gd name="T63" fmla="*/ 94 h 109"/>
                <a:gd name="T64" fmla="*/ 432 w 699"/>
                <a:gd name="T65" fmla="*/ 86 h 109"/>
                <a:gd name="T66" fmla="*/ 460 w 699"/>
                <a:gd name="T67" fmla="*/ 73 h 109"/>
                <a:gd name="T68" fmla="*/ 453 w 699"/>
                <a:gd name="T69" fmla="*/ 32 h 109"/>
                <a:gd name="T70" fmla="*/ 472 w 699"/>
                <a:gd name="T71" fmla="*/ 47 h 109"/>
                <a:gd name="T72" fmla="*/ 438 w 699"/>
                <a:gd name="T73" fmla="*/ 52 h 109"/>
                <a:gd name="T74" fmla="*/ 482 w 699"/>
                <a:gd name="T75" fmla="*/ 82 h 109"/>
                <a:gd name="T76" fmla="*/ 495 w 699"/>
                <a:gd name="T77" fmla="*/ 104 h 109"/>
                <a:gd name="T78" fmla="*/ 507 w 699"/>
                <a:gd name="T79" fmla="*/ 1 h 109"/>
                <a:gd name="T80" fmla="*/ 616 w 699"/>
                <a:gd name="T81" fmla="*/ 104 h 109"/>
                <a:gd name="T82" fmla="*/ 577 w 699"/>
                <a:gd name="T83" fmla="*/ 88 h 109"/>
                <a:gd name="T84" fmla="*/ 540 w 699"/>
                <a:gd name="T85" fmla="*/ 104 h 109"/>
                <a:gd name="T86" fmla="*/ 540 w 699"/>
                <a:gd name="T87" fmla="*/ 1 h 109"/>
                <a:gd name="T88" fmla="*/ 604 w 699"/>
                <a:gd name="T89" fmla="*/ 1 h 109"/>
                <a:gd name="T90" fmla="*/ 663 w 699"/>
                <a:gd name="T91" fmla="*/ 104 h 109"/>
                <a:gd name="T92" fmla="*/ 636 w 699"/>
                <a:gd name="T93" fmla="*/ 82 h 109"/>
                <a:gd name="T94" fmla="*/ 687 w 699"/>
                <a:gd name="T95" fmla="*/ 75 h 109"/>
                <a:gd name="T96" fmla="*/ 658 w 699"/>
                <a:gd name="T97" fmla="*/ 57 h 109"/>
                <a:gd name="T98" fmla="*/ 664 w 699"/>
                <a:gd name="T99" fmla="*/ 0 h 109"/>
                <a:gd name="T100" fmla="*/ 687 w 699"/>
                <a:gd name="T101" fmla="*/ 20 h 109"/>
                <a:gd name="T102" fmla="*/ 643 w 699"/>
                <a:gd name="T103" fmla="*/ 29 h 109"/>
                <a:gd name="T104" fmla="*/ 671 w 699"/>
                <a:gd name="T105" fmla="*/ 47 h 109"/>
                <a:gd name="T106" fmla="*/ 663 w 699"/>
                <a:gd name="T107" fmla="*/ 104 h 109"/>
                <a:gd name="T108" fmla="*/ 262 w 699"/>
                <a:gd name="T109" fmla="*/ 84 h 109"/>
                <a:gd name="T110" fmla="*/ 253 w 699"/>
                <a:gd name="T111" fmla="*/ 32 h 109"/>
                <a:gd name="T112" fmla="*/ 274 w 699"/>
                <a:gd name="T113" fmla="*/ 11 h 109"/>
                <a:gd name="T114" fmla="*/ 289 w 699"/>
                <a:gd name="T115" fmla="*/ 42 h 109"/>
                <a:gd name="T116" fmla="*/ 283 w 699"/>
                <a:gd name="T117" fmla="*/ 93 h 109"/>
                <a:gd name="T118" fmla="*/ 283 w 699"/>
                <a:gd name="T119" fmla="*/ 104 h 109"/>
                <a:gd name="T120" fmla="*/ 329 w 699"/>
                <a:gd name="T121" fmla="*/ 84 h 109"/>
                <a:gd name="T122" fmla="*/ 340 w 699"/>
                <a:gd name="T123" fmla="*/ 84 h 109"/>
                <a:gd name="T124" fmla="*/ 350 w 699"/>
                <a:gd name="T125" fmla="*/ 9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9" h="109">
                  <a:moveTo>
                    <a:pt x="69" y="109"/>
                  </a:moveTo>
                  <a:cubicBezTo>
                    <a:pt x="58" y="98"/>
                    <a:pt x="58" y="98"/>
                    <a:pt x="58" y="98"/>
                  </a:cubicBezTo>
                  <a:cubicBezTo>
                    <a:pt x="52" y="102"/>
                    <a:pt x="44" y="104"/>
                    <a:pt x="36" y="104"/>
                  </a:cubicBezTo>
                  <a:cubicBezTo>
                    <a:pt x="26" y="104"/>
                    <a:pt x="17" y="101"/>
                    <a:pt x="10" y="94"/>
                  </a:cubicBezTo>
                  <a:cubicBezTo>
                    <a:pt x="0" y="84"/>
                    <a:pt x="0" y="75"/>
                    <a:pt x="0" y="52"/>
                  </a:cubicBezTo>
                  <a:cubicBezTo>
                    <a:pt x="0" y="30"/>
                    <a:pt x="0" y="20"/>
                    <a:pt x="10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6" y="0"/>
                    <a:pt x="55" y="4"/>
                    <a:pt x="62" y="11"/>
                  </a:cubicBezTo>
                  <a:cubicBezTo>
                    <a:pt x="71" y="20"/>
                    <a:pt x="72" y="29"/>
                    <a:pt x="72" y="52"/>
                  </a:cubicBezTo>
                  <a:cubicBezTo>
                    <a:pt x="72" y="72"/>
                    <a:pt x="72" y="81"/>
                    <a:pt x="65" y="90"/>
                  </a:cubicBezTo>
                  <a:cubicBezTo>
                    <a:pt x="76" y="101"/>
                    <a:pt x="76" y="101"/>
                    <a:pt x="76" y="101"/>
                  </a:cubicBezTo>
                  <a:lnTo>
                    <a:pt x="69" y="109"/>
                  </a:lnTo>
                  <a:close/>
                  <a:moveTo>
                    <a:pt x="36" y="11"/>
                  </a:moveTo>
                  <a:cubicBezTo>
                    <a:pt x="29" y="11"/>
                    <a:pt x="23" y="14"/>
                    <a:pt x="19" y="18"/>
                  </a:cubicBezTo>
                  <a:cubicBezTo>
                    <a:pt x="13" y="25"/>
                    <a:pt x="12" y="31"/>
                    <a:pt x="12" y="52"/>
                  </a:cubicBezTo>
                  <a:cubicBezTo>
                    <a:pt x="12" y="74"/>
                    <a:pt x="13" y="80"/>
                    <a:pt x="19" y="86"/>
                  </a:cubicBezTo>
                  <a:cubicBezTo>
                    <a:pt x="23" y="91"/>
                    <a:pt x="29" y="93"/>
                    <a:pt x="36" y="93"/>
                  </a:cubicBezTo>
                  <a:cubicBezTo>
                    <a:pt x="41" y="93"/>
                    <a:pt x="46" y="92"/>
                    <a:pt x="49" y="89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9" y="75"/>
                    <a:pt x="60" y="67"/>
                    <a:pt x="60" y="52"/>
                  </a:cubicBezTo>
                  <a:cubicBezTo>
                    <a:pt x="60" y="31"/>
                    <a:pt x="59" y="25"/>
                    <a:pt x="53" y="18"/>
                  </a:cubicBezTo>
                  <a:cubicBezTo>
                    <a:pt x="49" y="14"/>
                    <a:pt x="43" y="11"/>
                    <a:pt x="36" y="11"/>
                  </a:cubicBezTo>
                  <a:close/>
                  <a:moveTo>
                    <a:pt x="112" y="104"/>
                  </a:moveTo>
                  <a:cubicBezTo>
                    <a:pt x="104" y="104"/>
                    <a:pt x="98" y="102"/>
                    <a:pt x="93" y="98"/>
                  </a:cubicBezTo>
                  <a:cubicBezTo>
                    <a:pt x="88" y="93"/>
                    <a:pt x="86" y="86"/>
                    <a:pt x="86" y="78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98" y="88"/>
                    <a:pt x="104" y="94"/>
                    <a:pt x="114" y="94"/>
                  </a:cubicBezTo>
                  <a:cubicBezTo>
                    <a:pt x="125" y="94"/>
                    <a:pt x="131" y="87"/>
                    <a:pt x="131" y="76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104"/>
                    <a:pt x="142" y="104"/>
                    <a:pt x="142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26" y="102"/>
                    <a:pt x="119" y="104"/>
                    <a:pt x="112" y="104"/>
                  </a:cubicBezTo>
                  <a:close/>
                  <a:moveTo>
                    <a:pt x="171" y="104"/>
                  </a:moveTo>
                  <a:cubicBezTo>
                    <a:pt x="159" y="104"/>
                    <a:pt x="159" y="104"/>
                    <a:pt x="159" y="104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1" y="65"/>
                    <a:pt x="171" y="65"/>
                    <a:pt x="171" y="65"/>
                  </a:cubicBezTo>
                  <a:lnTo>
                    <a:pt x="171" y="104"/>
                  </a:lnTo>
                  <a:close/>
                  <a:moveTo>
                    <a:pt x="172" y="14"/>
                  </a:moveTo>
                  <a:cubicBezTo>
                    <a:pt x="159" y="14"/>
                    <a:pt x="159" y="14"/>
                    <a:pt x="159" y="14"/>
                  </a:cubicBezTo>
                  <a:cubicBezTo>
                    <a:pt x="159" y="1"/>
                    <a:pt x="159" y="1"/>
                    <a:pt x="159" y="1"/>
                  </a:cubicBezTo>
                  <a:cubicBezTo>
                    <a:pt x="172" y="1"/>
                    <a:pt x="172" y="1"/>
                    <a:pt x="172" y="1"/>
                  </a:cubicBezTo>
                  <a:lnTo>
                    <a:pt x="172" y="14"/>
                  </a:lnTo>
                  <a:close/>
                  <a:moveTo>
                    <a:pt x="244" y="104"/>
                  </a:moveTo>
                  <a:cubicBezTo>
                    <a:pt x="233" y="104"/>
                    <a:pt x="233" y="104"/>
                    <a:pt x="233" y="104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33" y="48"/>
                    <a:pt x="227" y="42"/>
                    <a:pt x="216" y="42"/>
                  </a:cubicBezTo>
                  <a:cubicBezTo>
                    <a:pt x="206" y="42"/>
                    <a:pt x="200" y="49"/>
                    <a:pt x="200" y="60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5" y="34"/>
                    <a:pt x="211" y="32"/>
                    <a:pt x="218" y="32"/>
                  </a:cubicBezTo>
                  <a:cubicBezTo>
                    <a:pt x="226" y="32"/>
                    <a:pt x="232" y="34"/>
                    <a:pt x="237" y="38"/>
                  </a:cubicBezTo>
                  <a:cubicBezTo>
                    <a:pt x="242" y="43"/>
                    <a:pt x="244" y="50"/>
                    <a:pt x="244" y="58"/>
                  </a:cubicBezTo>
                  <a:lnTo>
                    <a:pt x="244" y="104"/>
                  </a:lnTo>
                  <a:close/>
                  <a:moveTo>
                    <a:pt x="312" y="104"/>
                  </a:moveTo>
                  <a:cubicBezTo>
                    <a:pt x="300" y="104"/>
                    <a:pt x="300" y="104"/>
                    <a:pt x="300" y="104"/>
                  </a:cubicBezTo>
                  <a:cubicBezTo>
                    <a:pt x="300" y="65"/>
                    <a:pt x="300" y="65"/>
                    <a:pt x="300" y="65"/>
                  </a:cubicBezTo>
                  <a:cubicBezTo>
                    <a:pt x="300" y="32"/>
                    <a:pt x="300" y="32"/>
                    <a:pt x="300" y="32"/>
                  </a:cubicBezTo>
                  <a:cubicBezTo>
                    <a:pt x="312" y="32"/>
                    <a:pt x="312" y="32"/>
                    <a:pt x="312" y="32"/>
                  </a:cubicBezTo>
                  <a:cubicBezTo>
                    <a:pt x="312" y="65"/>
                    <a:pt x="312" y="65"/>
                    <a:pt x="312" y="65"/>
                  </a:cubicBezTo>
                  <a:lnTo>
                    <a:pt x="312" y="104"/>
                  </a:lnTo>
                  <a:close/>
                  <a:moveTo>
                    <a:pt x="313" y="14"/>
                  </a:moveTo>
                  <a:cubicBezTo>
                    <a:pt x="300" y="14"/>
                    <a:pt x="300" y="14"/>
                    <a:pt x="300" y="14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313" y="1"/>
                    <a:pt x="313" y="1"/>
                    <a:pt x="313" y="1"/>
                  </a:cubicBezTo>
                  <a:lnTo>
                    <a:pt x="313" y="14"/>
                  </a:lnTo>
                  <a:close/>
                  <a:moveTo>
                    <a:pt x="390" y="104"/>
                  </a:moveTo>
                  <a:cubicBezTo>
                    <a:pt x="369" y="104"/>
                    <a:pt x="358" y="91"/>
                    <a:pt x="358" y="68"/>
                  </a:cubicBezTo>
                  <a:cubicBezTo>
                    <a:pt x="358" y="45"/>
                    <a:pt x="369" y="32"/>
                    <a:pt x="388" y="32"/>
                  </a:cubicBezTo>
                  <a:cubicBezTo>
                    <a:pt x="406" y="32"/>
                    <a:pt x="417" y="44"/>
                    <a:pt x="417" y="66"/>
                  </a:cubicBezTo>
                  <a:cubicBezTo>
                    <a:pt x="417" y="71"/>
                    <a:pt x="417" y="71"/>
                    <a:pt x="417" y="71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70" y="86"/>
                    <a:pt x="377" y="94"/>
                    <a:pt x="390" y="94"/>
                  </a:cubicBezTo>
                  <a:cubicBezTo>
                    <a:pt x="397" y="94"/>
                    <a:pt x="402" y="92"/>
                    <a:pt x="408" y="86"/>
                  </a:cubicBezTo>
                  <a:cubicBezTo>
                    <a:pt x="408" y="86"/>
                    <a:pt x="408" y="86"/>
                    <a:pt x="408" y="86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09" y="100"/>
                    <a:pt x="402" y="104"/>
                    <a:pt x="390" y="104"/>
                  </a:cubicBezTo>
                  <a:close/>
                  <a:moveTo>
                    <a:pt x="370" y="62"/>
                  </a:moveTo>
                  <a:cubicBezTo>
                    <a:pt x="406" y="62"/>
                    <a:pt x="406" y="62"/>
                    <a:pt x="406" y="62"/>
                  </a:cubicBezTo>
                  <a:cubicBezTo>
                    <a:pt x="405" y="57"/>
                    <a:pt x="405" y="55"/>
                    <a:pt x="403" y="52"/>
                  </a:cubicBezTo>
                  <a:cubicBezTo>
                    <a:pt x="400" y="45"/>
                    <a:pt x="395" y="42"/>
                    <a:pt x="388" y="42"/>
                  </a:cubicBezTo>
                  <a:cubicBezTo>
                    <a:pt x="381" y="42"/>
                    <a:pt x="375" y="45"/>
                    <a:pt x="372" y="52"/>
                  </a:cubicBezTo>
                  <a:cubicBezTo>
                    <a:pt x="371" y="55"/>
                    <a:pt x="370" y="57"/>
                    <a:pt x="370" y="62"/>
                  </a:cubicBezTo>
                  <a:close/>
                  <a:moveTo>
                    <a:pt x="453" y="104"/>
                  </a:moveTo>
                  <a:cubicBezTo>
                    <a:pt x="440" y="104"/>
                    <a:pt x="431" y="101"/>
                    <a:pt x="424" y="94"/>
                  </a:cubicBezTo>
                  <a:cubicBezTo>
                    <a:pt x="423" y="94"/>
                    <a:pt x="423" y="94"/>
                    <a:pt x="423" y="94"/>
                  </a:cubicBezTo>
                  <a:cubicBezTo>
                    <a:pt x="431" y="86"/>
                    <a:pt x="431" y="86"/>
                    <a:pt x="431" y="86"/>
                  </a:cubicBezTo>
                  <a:cubicBezTo>
                    <a:pt x="432" y="86"/>
                    <a:pt x="432" y="86"/>
                    <a:pt x="432" y="86"/>
                  </a:cubicBezTo>
                  <a:cubicBezTo>
                    <a:pt x="437" y="92"/>
                    <a:pt x="444" y="94"/>
                    <a:pt x="453" y="94"/>
                  </a:cubicBezTo>
                  <a:cubicBezTo>
                    <a:pt x="459" y="94"/>
                    <a:pt x="471" y="93"/>
                    <a:pt x="471" y="83"/>
                  </a:cubicBezTo>
                  <a:cubicBezTo>
                    <a:pt x="471" y="77"/>
                    <a:pt x="467" y="74"/>
                    <a:pt x="460" y="73"/>
                  </a:cubicBezTo>
                  <a:cubicBezTo>
                    <a:pt x="448" y="72"/>
                    <a:pt x="448" y="72"/>
                    <a:pt x="448" y="72"/>
                  </a:cubicBezTo>
                  <a:cubicBezTo>
                    <a:pt x="434" y="71"/>
                    <a:pt x="427" y="64"/>
                    <a:pt x="427" y="53"/>
                  </a:cubicBezTo>
                  <a:cubicBezTo>
                    <a:pt x="427" y="40"/>
                    <a:pt x="437" y="32"/>
                    <a:pt x="453" y="32"/>
                  </a:cubicBezTo>
                  <a:cubicBezTo>
                    <a:pt x="464" y="32"/>
                    <a:pt x="472" y="34"/>
                    <a:pt x="479" y="39"/>
                  </a:cubicBezTo>
                  <a:cubicBezTo>
                    <a:pt x="479" y="40"/>
                    <a:pt x="479" y="40"/>
                    <a:pt x="479" y="40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71" y="47"/>
                    <a:pt x="471" y="47"/>
                    <a:pt x="471" y="47"/>
                  </a:cubicBezTo>
                  <a:cubicBezTo>
                    <a:pt x="466" y="43"/>
                    <a:pt x="460" y="42"/>
                    <a:pt x="453" y="42"/>
                  </a:cubicBezTo>
                  <a:cubicBezTo>
                    <a:pt x="443" y="42"/>
                    <a:pt x="438" y="45"/>
                    <a:pt x="438" y="52"/>
                  </a:cubicBezTo>
                  <a:cubicBezTo>
                    <a:pt x="438" y="58"/>
                    <a:pt x="442" y="61"/>
                    <a:pt x="450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70" y="64"/>
                    <a:pt x="482" y="67"/>
                    <a:pt x="482" y="82"/>
                  </a:cubicBezTo>
                  <a:cubicBezTo>
                    <a:pt x="482" y="96"/>
                    <a:pt x="471" y="104"/>
                    <a:pt x="453" y="104"/>
                  </a:cubicBezTo>
                  <a:close/>
                  <a:moveTo>
                    <a:pt x="507" y="104"/>
                  </a:moveTo>
                  <a:cubicBezTo>
                    <a:pt x="495" y="104"/>
                    <a:pt x="495" y="104"/>
                    <a:pt x="495" y="104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95" y="1"/>
                    <a:pt x="495" y="1"/>
                    <a:pt x="495" y="1"/>
                  </a:cubicBezTo>
                  <a:cubicBezTo>
                    <a:pt x="507" y="1"/>
                    <a:pt x="507" y="1"/>
                    <a:pt x="507" y="1"/>
                  </a:cubicBezTo>
                  <a:cubicBezTo>
                    <a:pt x="507" y="57"/>
                    <a:pt x="507" y="57"/>
                    <a:pt x="507" y="57"/>
                  </a:cubicBezTo>
                  <a:lnTo>
                    <a:pt x="507" y="104"/>
                  </a:lnTo>
                  <a:close/>
                  <a:moveTo>
                    <a:pt x="616" y="104"/>
                  </a:moveTo>
                  <a:cubicBezTo>
                    <a:pt x="604" y="104"/>
                    <a:pt x="604" y="104"/>
                    <a:pt x="604" y="104"/>
                  </a:cubicBezTo>
                  <a:cubicBezTo>
                    <a:pt x="604" y="30"/>
                    <a:pt x="604" y="30"/>
                    <a:pt x="604" y="30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67" y="88"/>
                    <a:pt x="567" y="88"/>
                    <a:pt x="567" y="88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104"/>
                    <a:pt x="540" y="104"/>
                    <a:pt x="540" y="104"/>
                  </a:cubicBezTo>
                  <a:cubicBezTo>
                    <a:pt x="528" y="104"/>
                    <a:pt x="528" y="104"/>
                    <a:pt x="528" y="10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40" y="1"/>
                    <a:pt x="540" y="1"/>
                    <a:pt x="540" y="1"/>
                  </a:cubicBezTo>
                  <a:cubicBezTo>
                    <a:pt x="540" y="2"/>
                    <a:pt x="540" y="2"/>
                    <a:pt x="540" y="2"/>
                  </a:cubicBezTo>
                  <a:cubicBezTo>
                    <a:pt x="572" y="72"/>
                    <a:pt x="572" y="72"/>
                    <a:pt x="572" y="72"/>
                  </a:cubicBezTo>
                  <a:cubicBezTo>
                    <a:pt x="604" y="1"/>
                    <a:pt x="604" y="1"/>
                    <a:pt x="604" y="1"/>
                  </a:cubicBezTo>
                  <a:cubicBezTo>
                    <a:pt x="616" y="1"/>
                    <a:pt x="616" y="1"/>
                    <a:pt x="616" y="1"/>
                  </a:cubicBezTo>
                  <a:lnTo>
                    <a:pt x="616" y="104"/>
                  </a:lnTo>
                  <a:close/>
                  <a:moveTo>
                    <a:pt x="663" y="104"/>
                  </a:moveTo>
                  <a:cubicBezTo>
                    <a:pt x="648" y="104"/>
                    <a:pt x="638" y="101"/>
                    <a:pt x="628" y="91"/>
                  </a:cubicBezTo>
                  <a:cubicBezTo>
                    <a:pt x="628" y="90"/>
                    <a:pt x="628" y="90"/>
                    <a:pt x="628" y="90"/>
                  </a:cubicBezTo>
                  <a:cubicBezTo>
                    <a:pt x="636" y="82"/>
                    <a:pt x="636" y="82"/>
                    <a:pt x="636" y="82"/>
                  </a:cubicBezTo>
                  <a:cubicBezTo>
                    <a:pt x="637" y="83"/>
                    <a:pt x="637" y="83"/>
                    <a:pt x="637" y="83"/>
                  </a:cubicBezTo>
                  <a:cubicBezTo>
                    <a:pt x="644" y="90"/>
                    <a:pt x="652" y="93"/>
                    <a:pt x="664" y="93"/>
                  </a:cubicBezTo>
                  <a:cubicBezTo>
                    <a:pt x="678" y="93"/>
                    <a:pt x="687" y="87"/>
                    <a:pt x="687" y="75"/>
                  </a:cubicBezTo>
                  <a:cubicBezTo>
                    <a:pt x="687" y="70"/>
                    <a:pt x="685" y="66"/>
                    <a:pt x="682" y="63"/>
                  </a:cubicBezTo>
                  <a:cubicBezTo>
                    <a:pt x="679" y="61"/>
                    <a:pt x="677" y="60"/>
                    <a:pt x="669" y="59"/>
                  </a:cubicBezTo>
                  <a:cubicBezTo>
                    <a:pt x="658" y="57"/>
                    <a:pt x="658" y="57"/>
                    <a:pt x="658" y="57"/>
                  </a:cubicBezTo>
                  <a:cubicBezTo>
                    <a:pt x="649" y="55"/>
                    <a:pt x="643" y="53"/>
                    <a:pt x="639" y="49"/>
                  </a:cubicBezTo>
                  <a:cubicBezTo>
                    <a:pt x="633" y="44"/>
                    <a:pt x="631" y="38"/>
                    <a:pt x="631" y="29"/>
                  </a:cubicBezTo>
                  <a:cubicBezTo>
                    <a:pt x="631" y="12"/>
                    <a:pt x="644" y="0"/>
                    <a:pt x="664" y="0"/>
                  </a:cubicBezTo>
                  <a:cubicBezTo>
                    <a:pt x="676" y="0"/>
                    <a:pt x="685" y="4"/>
                    <a:pt x="694" y="12"/>
                  </a:cubicBezTo>
                  <a:cubicBezTo>
                    <a:pt x="695" y="12"/>
                    <a:pt x="695" y="12"/>
                    <a:pt x="695" y="12"/>
                  </a:cubicBezTo>
                  <a:cubicBezTo>
                    <a:pt x="687" y="20"/>
                    <a:pt x="687" y="20"/>
                    <a:pt x="687" y="20"/>
                  </a:cubicBezTo>
                  <a:cubicBezTo>
                    <a:pt x="686" y="20"/>
                    <a:pt x="686" y="20"/>
                    <a:pt x="686" y="20"/>
                  </a:cubicBezTo>
                  <a:cubicBezTo>
                    <a:pt x="680" y="14"/>
                    <a:pt x="673" y="11"/>
                    <a:pt x="663" y="11"/>
                  </a:cubicBezTo>
                  <a:cubicBezTo>
                    <a:pt x="651" y="11"/>
                    <a:pt x="643" y="18"/>
                    <a:pt x="643" y="29"/>
                  </a:cubicBezTo>
                  <a:cubicBezTo>
                    <a:pt x="643" y="34"/>
                    <a:pt x="644" y="38"/>
                    <a:pt x="647" y="40"/>
                  </a:cubicBezTo>
                  <a:cubicBezTo>
                    <a:pt x="650" y="43"/>
                    <a:pt x="654" y="45"/>
                    <a:pt x="660" y="45"/>
                  </a:cubicBezTo>
                  <a:cubicBezTo>
                    <a:pt x="671" y="47"/>
                    <a:pt x="671" y="47"/>
                    <a:pt x="671" y="47"/>
                  </a:cubicBezTo>
                  <a:cubicBezTo>
                    <a:pt x="681" y="49"/>
                    <a:pt x="686" y="51"/>
                    <a:pt x="690" y="55"/>
                  </a:cubicBezTo>
                  <a:cubicBezTo>
                    <a:pt x="696" y="60"/>
                    <a:pt x="699" y="67"/>
                    <a:pt x="699" y="75"/>
                  </a:cubicBezTo>
                  <a:cubicBezTo>
                    <a:pt x="699" y="93"/>
                    <a:pt x="685" y="104"/>
                    <a:pt x="663" y="104"/>
                  </a:cubicBezTo>
                  <a:close/>
                  <a:moveTo>
                    <a:pt x="283" y="104"/>
                  </a:moveTo>
                  <a:cubicBezTo>
                    <a:pt x="281" y="104"/>
                    <a:pt x="281" y="104"/>
                    <a:pt x="281" y="104"/>
                  </a:cubicBezTo>
                  <a:cubicBezTo>
                    <a:pt x="269" y="104"/>
                    <a:pt x="262" y="96"/>
                    <a:pt x="262" y="84"/>
                  </a:cubicBezTo>
                  <a:cubicBezTo>
                    <a:pt x="262" y="42"/>
                    <a:pt x="262" y="42"/>
                    <a:pt x="262" y="42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62" y="32"/>
                    <a:pt x="262" y="32"/>
                    <a:pt x="262" y="32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74" y="11"/>
                    <a:pt x="274" y="11"/>
                    <a:pt x="274" y="1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89" y="32"/>
                    <a:pt x="289" y="32"/>
                    <a:pt x="289" y="32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4" y="84"/>
                    <a:pt x="274" y="84"/>
                    <a:pt x="274" y="84"/>
                  </a:cubicBezTo>
                  <a:cubicBezTo>
                    <a:pt x="274" y="90"/>
                    <a:pt x="277" y="93"/>
                    <a:pt x="283" y="93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3" y="94"/>
                    <a:pt x="283" y="94"/>
                    <a:pt x="283" y="94"/>
                  </a:cubicBezTo>
                  <a:lnTo>
                    <a:pt x="283" y="104"/>
                  </a:lnTo>
                  <a:close/>
                  <a:moveTo>
                    <a:pt x="350" y="104"/>
                  </a:moveTo>
                  <a:cubicBezTo>
                    <a:pt x="347" y="104"/>
                    <a:pt x="347" y="104"/>
                    <a:pt x="347" y="104"/>
                  </a:cubicBezTo>
                  <a:cubicBezTo>
                    <a:pt x="336" y="104"/>
                    <a:pt x="329" y="96"/>
                    <a:pt x="329" y="84"/>
                  </a:cubicBezTo>
                  <a:cubicBezTo>
                    <a:pt x="329" y="1"/>
                    <a:pt x="329" y="1"/>
                    <a:pt x="329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0" y="84"/>
                    <a:pt x="340" y="84"/>
                    <a:pt x="340" y="84"/>
                  </a:cubicBezTo>
                  <a:cubicBezTo>
                    <a:pt x="340" y="91"/>
                    <a:pt x="343" y="93"/>
                    <a:pt x="349" y="93"/>
                  </a:cubicBezTo>
                  <a:cubicBezTo>
                    <a:pt x="350" y="93"/>
                    <a:pt x="350" y="93"/>
                    <a:pt x="350" y="93"/>
                  </a:cubicBezTo>
                  <a:cubicBezTo>
                    <a:pt x="350" y="94"/>
                    <a:pt x="350" y="94"/>
                    <a:pt x="350" y="94"/>
                  </a:cubicBezTo>
                  <a:lnTo>
                    <a:pt x="350" y="104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gray">
            <a:xfrm>
              <a:off x="7458075" y="4721225"/>
              <a:ext cx="101600" cy="55563"/>
            </a:xfrm>
            <a:custGeom>
              <a:avLst/>
              <a:gdLst>
                <a:gd name="T0" fmla="*/ 14 w 64"/>
                <a:gd name="T1" fmla="*/ 7 h 35"/>
                <a:gd name="T2" fmla="*/ 14 w 64"/>
                <a:gd name="T3" fmla="*/ 35 h 35"/>
                <a:gd name="T4" fmla="*/ 9 w 64"/>
                <a:gd name="T5" fmla="*/ 35 h 35"/>
                <a:gd name="T6" fmla="*/ 9 w 64"/>
                <a:gd name="T7" fmla="*/ 7 h 35"/>
                <a:gd name="T8" fmla="*/ 0 w 64"/>
                <a:gd name="T9" fmla="*/ 7 h 35"/>
                <a:gd name="T10" fmla="*/ 0 w 64"/>
                <a:gd name="T11" fmla="*/ 0 h 35"/>
                <a:gd name="T12" fmla="*/ 23 w 64"/>
                <a:gd name="T13" fmla="*/ 0 h 35"/>
                <a:gd name="T14" fmla="*/ 23 w 64"/>
                <a:gd name="T15" fmla="*/ 7 h 35"/>
                <a:gd name="T16" fmla="*/ 14 w 64"/>
                <a:gd name="T17" fmla="*/ 7 h 35"/>
                <a:gd name="T18" fmla="*/ 57 w 64"/>
                <a:gd name="T19" fmla="*/ 35 h 35"/>
                <a:gd name="T20" fmla="*/ 57 w 64"/>
                <a:gd name="T21" fmla="*/ 14 h 35"/>
                <a:gd name="T22" fmla="*/ 50 w 64"/>
                <a:gd name="T23" fmla="*/ 28 h 35"/>
                <a:gd name="T24" fmla="*/ 45 w 64"/>
                <a:gd name="T25" fmla="*/ 28 h 35"/>
                <a:gd name="T26" fmla="*/ 38 w 64"/>
                <a:gd name="T27" fmla="*/ 14 h 35"/>
                <a:gd name="T28" fmla="*/ 38 w 64"/>
                <a:gd name="T29" fmla="*/ 35 h 35"/>
                <a:gd name="T30" fmla="*/ 31 w 64"/>
                <a:gd name="T31" fmla="*/ 35 h 35"/>
                <a:gd name="T32" fmla="*/ 31 w 64"/>
                <a:gd name="T33" fmla="*/ 0 h 35"/>
                <a:gd name="T34" fmla="*/ 38 w 64"/>
                <a:gd name="T35" fmla="*/ 0 h 35"/>
                <a:gd name="T36" fmla="*/ 47 w 64"/>
                <a:gd name="T37" fmla="*/ 21 h 35"/>
                <a:gd name="T38" fmla="*/ 57 w 64"/>
                <a:gd name="T39" fmla="*/ 0 h 35"/>
                <a:gd name="T40" fmla="*/ 64 w 64"/>
                <a:gd name="T41" fmla="*/ 0 h 35"/>
                <a:gd name="T42" fmla="*/ 64 w 64"/>
                <a:gd name="T43" fmla="*/ 35 h 35"/>
                <a:gd name="T44" fmla="*/ 57 w 64"/>
                <a:gd name="T4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35">
                  <a:moveTo>
                    <a:pt x="14" y="7"/>
                  </a:moveTo>
                  <a:lnTo>
                    <a:pt x="14" y="35"/>
                  </a:lnTo>
                  <a:lnTo>
                    <a:pt x="9" y="35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7"/>
                  </a:lnTo>
                  <a:lnTo>
                    <a:pt x="14" y="7"/>
                  </a:lnTo>
                  <a:close/>
                  <a:moveTo>
                    <a:pt x="57" y="35"/>
                  </a:moveTo>
                  <a:lnTo>
                    <a:pt x="57" y="14"/>
                  </a:lnTo>
                  <a:lnTo>
                    <a:pt x="50" y="28"/>
                  </a:lnTo>
                  <a:lnTo>
                    <a:pt x="45" y="28"/>
                  </a:lnTo>
                  <a:lnTo>
                    <a:pt x="38" y="14"/>
                  </a:lnTo>
                  <a:lnTo>
                    <a:pt x="38" y="35"/>
                  </a:lnTo>
                  <a:lnTo>
                    <a:pt x="31" y="35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7" y="2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4" y="35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"/>
            <p:cNvSpPr>
              <a:spLocks noEditPoints="1"/>
            </p:cNvSpPr>
            <p:nvPr/>
          </p:nvSpPr>
          <p:spPr bwMode="gray">
            <a:xfrm>
              <a:off x="5591175" y="3467100"/>
              <a:ext cx="1060450" cy="950913"/>
            </a:xfrm>
            <a:custGeom>
              <a:avLst/>
              <a:gdLst>
                <a:gd name="T0" fmla="*/ 282 w 282"/>
                <a:gd name="T1" fmla="*/ 55 h 252"/>
                <a:gd name="T2" fmla="*/ 256 w 282"/>
                <a:gd name="T3" fmla="*/ 70 h 252"/>
                <a:gd name="T4" fmla="*/ 212 w 282"/>
                <a:gd name="T5" fmla="*/ 26 h 252"/>
                <a:gd name="T6" fmla="*/ 227 w 282"/>
                <a:gd name="T7" fmla="*/ 0 h 252"/>
                <a:gd name="T8" fmla="*/ 282 w 282"/>
                <a:gd name="T9" fmla="*/ 55 h 252"/>
                <a:gd name="T10" fmla="*/ 30 w 282"/>
                <a:gd name="T11" fmla="*/ 131 h 252"/>
                <a:gd name="T12" fmla="*/ 0 w 282"/>
                <a:gd name="T13" fmla="*/ 131 h 252"/>
                <a:gd name="T14" fmla="*/ 21 w 282"/>
                <a:gd name="T15" fmla="*/ 207 h 252"/>
                <a:gd name="T16" fmla="*/ 47 w 282"/>
                <a:gd name="T17" fmla="*/ 192 h 252"/>
                <a:gd name="T18" fmla="*/ 30 w 282"/>
                <a:gd name="T19" fmla="*/ 131 h 252"/>
                <a:gd name="T20" fmla="*/ 105 w 282"/>
                <a:gd name="T21" fmla="*/ 51 h 252"/>
                <a:gd name="T22" fmla="*/ 91 w 282"/>
                <a:gd name="T23" fmla="*/ 26 h 252"/>
                <a:gd name="T24" fmla="*/ 30 w 282"/>
                <a:gd name="T25" fmla="*/ 131 h 252"/>
                <a:gd name="T26" fmla="*/ 59 w 282"/>
                <a:gd name="T27" fmla="*/ 131 h 252"/>
                <a:gd name="T28" fmla="*/ 105 w 282"/>
                <a:gd name="T29" fmla="*/ 51 h 252"/>
                <a:gd name="T30" fmla="*/ 71 w 282"/>
                <a:gd name="T31" fmla="*/ 177 h 252"/>
                <a:gd name="T32" fmla="*/ 47 w 282"/>
                <a:gd name="T33" fmla="*/ 192 h 252"/>
                <a:gd name="T34" fmla="*/ 151 w 282"/>
                <a:gd name="T35" fmla="*/ 252 h 252"/>
                <a:gd name="T36" fmla="*/ 151 w 282"/>
                <a:gd name="T37" fmla="*/ 223 h 252"/>
                <a:gd name="T38" fmla="*/ 71 w 282"/>
                <a:gd name="T39" fmla="*/ 1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252">
                  <a:moveTo>
                    <a:pt x="282" y="55"/>
                  </a:moveTo>
                  <a:cubicBezTo>
                    <a:pt x="256" y="70"/>
                    <a:pt x="256" y="70"/>
                    <a:pt x="256" y="70"/>
                  </a:cubicBezTo>
                  <a:cubicBezTo>
                    <a:pt x="245" y="52"/>
                    <a:pt x="230" y="37"/>
                    <a:pt x="212" y="26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50" y="14"/>
                    <a:pt x="269" y="33"/>
                    <a:pt x="282" y="55"/>
                  </a:cubicBezTo>
                  <a:close/>
                  <a:moveTo>
                    <a:pt x="30" y="131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158"/>
                    <a:pt x="8" y="184"/>
                    <a:pt x="21" y="207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36" y="174"/>
                    <a:pt x="30" y="153"/>
                    <a:pt x="30" y="131"/>
                  </a:cubicBezTo>
                  <a:close/>
                  <a:moveTo>
                    <a:pt x="105" y="51"/>
                  </a:moveTo>
                  <a:cubicBezTo>
                    <a:pt x="91" y="26"/>
                    <a:pt x="91" y="26"/>
                    <a:pt x="91" y="26"/>
                  </a:cubicBezTo>
                  <a:cubicBezTo>
                    <a:pt x="54" y="47"/>
                    <a:pt x="30" y="86"/>
                    <a:pt x="30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97"/>
                    <a:pt x="77" y="67"/>
                    <a:pt x="105" y="51"/>
                  </a:cubicBezTo>
                  <a:close/>
                  <a:moveTo>
                    <a:pt x="71" y="177"/>
                  </a:moveTo>
                  <a:cubicBezTo>
                    <a:pt x="47" y="192"/>
                    <a:pt x="47" y="192"/>
                    <a:pt x="47" y="192"/>
                  </a:cubicBezTo>
                  <a:cubicBezTo>
                    <a:pt x="68" y="228"/>
                    <a:pt x="106" y="252"/>
                    <a:pt x="151" y="252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17" y="223"/>
                    <a:pt x="87" y="205"/>
                    <a:pt x="71" y="177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"/>
            <p:cNvSpPr>
              <a:spLocks noEditPoints="1"/>
            </p:cNvSpPr>
            <p:nvPr/>
          </p:nvSpPr>
          <p:spPr bwMode="gray">
            <a:xfrm>
              <a:off x="5591175" y="3390900"/>
              <a:ext cx="854075" cy="1136650"/>
            </a:xfrm>
            <a:custGeom>
              <a:avLst/>
              <a:gdLst>
                <a:gd name="T0" fmla="*/ 21 w 227"/>
                <a:gd name="T1" fmla="*/ 227 h 301"/>
                <a:gd name="T2" fmla="*/ 47 w 227"/>
                <a:gd name="T3" fmla="*/ 212 h 301"/>
                <a:gd name="T4" fmla="*/ 151 w 227"/>
                <a:gd name="T5" fmla="*/ 272 h 301"/>
                <a:gd name="T6" fmla="*/ 212 w 227"/>
                <a:gd name="T7" fmla="*/ 255 h 301"/>
                <a:gd name="T8" fmla="*/ 227 w 227"/>
                <a:gd name="T9" fmla="*/ 281 h 301"/>
                <a:gd name="T10" fmla="*/ 151 w 227"/>
                <a:gd name="T11" fmla="*/ 301 h 301"/>
                <a:gd name="T12" fmla="*/ 21 w 227"/>
                <a:gd name="T13" fmla="*/ 227 h 301"/>
                <a:gd name="T14" fmla="*/ 151 w 227"/>
                <a:gd name="T15" fmla="*/ 30 h 301"/>
                <a:gd name="T16" fmla="*/ 212 w 227"/>
                <a:gd name="T17" fmla="*/ 46 h 301"/>
                <a:gd name="T18" fmla="*/ 227 w 227"/>
                <a:gd name="T19" fmla="*/ 20 h 301"/>
                <a:gd name="T20" fmla="*/ 151 w 227"/>
                <a:gd name="T21" fmla="*/ 0 h 301"/>
                <a:gd name="T22" fmla="*/ 0 w 227"/>
                <a:gd name="T23" fmla="*/ 151 h 301"/>
                <a:gd name="T24" fmla="*/ 30 w 227"/>
                <a:gd name="T25" fmla="*/ 151 h 301"/>
                <a:gd name="T26" fmla="*/ 151 w 227"/>
                <a:gd name="T27" fmla="*/ 3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301">
                  <a:moveTo>
                    <a:pt x="21" y="227"/>
                  </a:moveTo>
                  <a:cubicBezTo>
                    <a:pt x="47" y="212"/>
                    <a:pt x="47" y="212"/>
                    <a:pt x="47" y="212"/>
                  </a:cubicBezTo>
                  <a:cubicBezTo>
                    <a:pt x="68" y="248"/>
                    <a:pt x="106" y="272"/>
                    <a:pt x="151" y="272"/>
                  </a:cubicBezTo>
                  <a:cubicBezTo>
                    <a:pt x="173" y="272"/>
                    <a:pt x="194" y="266"/>
                    <a:pt x="212" y="255"/>
                  </a:cubicBezTo>
                  <a:cubicBezTo>
                    <a:pt x="227" y="281"/>
                    <a:pt x="227" y="281"/>
                    <a:pt x="227" y="281"/>
                  </a:cubicBezTo>
                  <a:cubicBezTo>
                    <a:pt x="204" y="294"/>
                    <a:pt x="179" y="301"/>
                    <a:pt x="151" y="301"/>
                  </a:cubicBezTo>
                  <a:cubicBezTo>
                    <a:pt x="96" y="301"/>
                    <a:pt x="47" y="271"/>
                    <a:pt x="21" y="227"/>
                  </a:cubicBezTo>
                  <a:close/>
                  <a:moveTo>
                    <a:pt x="151" y="30"/>
                  </a:moveTo>
                  <a:cubicBezTo>
                    <a:pt x="173" y="30"/>
                    <a:pt x="194" y="36"/>
                    <a:pt x="212" y="46"/>
                  </a:cubicBezTo>
                  <a:cubicBezTo>
                    <a:pt x="227" y="20"/>
                    <a:pt x="227" y="20"/>
                    <a:pt x="227" y="20"/>
                  </a:cubicBezTo>
                  <a:cubicBezTo>
                    <a:pt x="205" y="7"/>
                    <a:pt x="179" y="0"/>
                    <a:pt x="151" y="0"/>
                  </a:cubicBezTo>
                  <a:cubicBezTo>
                    <a:pt x="68" y="0"/>
                    <a:pt x="0" y="68"/>
                    <a:pt x="0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84"/>
                    <a:pt x="84" y="30"/>
                    <a:pt x="151" y="30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"/>
            <p:cNvSpPr>
              <a:spLocks noEditPoints="1"/>
            </p:cNvSpPr>
            <p:nvPr/>
          </p:nvSpPr>
          <p:spPr bwMode="gray">
            <a:xfrm>
              <a:off x="5811838" y="3609975"/>
              <a:ext cx="915987" cy="698500"/>
            </a:xfrm>
            <a:custGeom>
              <a:avLst/>
              <a:gdLst>
                <a:gd name="T0" fmla="*/ 197 w 243"/>
                <a:gd name="T1" fmla="*/ 32 h 185"/>
                <a:gd name="T2" fmla="*/ 223 w 243"/>
                <a:gd name="T3" fmla="*/ 17 h 185"/>
                <a:gd name="T4" fmla="*/ 243 w 243"/>
                <a:gd name="T5" fmla="*/ 93 h 185"/>
                <a:gd name="T6" fmla="*/ 223 w 243"/>
                <a:gd name="T7" fmla="*/ 168 h 185"/>
                <a:gd name="T8" fmla="*/ 197 w 243"/>
                <a:gd name="T9" fmla="*/ 153 h 185"/>
                <a:gd name="T10" fmla="*/ 213 w 243"/>
                <a:gd name="T11" fmla="*/ 93 h 185"/>
                <a:gd name="T12" fmla="*/ 197 w 243"/>
                <a:gd name="T13" fmla="*/ 32 h 185"/>
                <a:gd name="T14" fmla="*/ 178 w 243"/>
                <a:gd name="T15" fmla="*/ 178 h 185"/>
                <a:gd name="T16" fmla="*/ 158 w 243"/>
                <a:gd name="T17" fmla="*/ 158 h 185"/>
                <a:gd name="T18" fmla="*/ 92 w 243"/>
                <a:gd name="T19" fmla="*/ 185 h 185"/>
                <a:gd name="T20" fmla="*/ 0 w 243"/>
                <a:gd name="T21" fmla="*/ 93 h 185"/>
                <a:gd name="T22" fmla="*/ 92 w 243"/>
                <a:gd name="T23" fmla="*/ 0 h 185"/>
                <a:gd name="T24" fmla="*/ 184 w 243"/>
                <a:gd name="T25" fmla="*/ 93 h 185"/>
                <a:gd name="T26" fmla="*/ 172 w 243"/>
                <a:gd name="T27" fmla="*/ 139 h 185"/>
                <a:gd name="T28" fmla="*/ 197 w 243"/>
                <a:gd name="T29" fmla="*/ 153 h 185"/>
                <a:gd name="T30" fmla="*/ 178 w 243"/>
                <a:gd name="T31" fmla="*/ 178 h 185"/>
                <a:gd name="T32" fmla="*/ 155 w 243"/>
                <a:gd name="T33" fmla="*/ 93 h 185"/>
                <a:gd name="T34" fmla="*/ 92 w 243"/>
                <a:gd name="T35" fmla="*/ 30 h 185"/>
                <a:gd name="T36" fmla="*/ 29 w 243"/>
                <a:gd name="T37" fmla="*/ 93 h 185"/>
                <a:gd name="T38" fmla="*/ 92 w 243"/>
                <a:gd name="T39" fmla="*/ 156 h 185"/>
                <a:gd name="T40" fmla="*/ 155 w 243"/>
                <a:gd name="T41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85">
                  <a:moveTo>
                    <a:pt x="197" y="32"/>
                  </a:moveTo>
                  <a:cubicBezTo>
                    <a:pt x="223" y="17"/>
                    <a:pt x="223" y="17"/>
                    <a:pt x="223" y="17"/>
                  </a:cubicBezTo>
                  <a:cubicBezTo>
                    <a:pt x="235" y="40"/>
                    <a:pt x="243" y="65"/>
                    <a:pt x="243" y="93"/>
                  </a:cubicBezTo>
                  <a:cubicBezTo>
                    <a:pt x="243" y="120"/>
                    <a:pt x="235" y="146"/>
                    <a:pt x="223" y="168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207" y="135"/>
                    <a:pt x="213" y="115"/>
                    <a:pt x="213" y="93"/>
                  </a:cubicBezTo>
                  <a:cubicBezTo>
                    <a:pt x="213" y="71"/>
                    <a:pt x="207" y="50"/>
                    <a:pt x="197" y="32"/>
                  </a:cubicBezTo>
                  <a:close/>
                  <a:moveTo>
                    <a:pt x="178" y="178"/>
                  </a:moveTo>
                  <a:cubicBezTo>
                    <a:pt x="158" y="158"/>
                    <a:pt x="158" y="158"/>
                    <a:pt x="158" y="158"/>
                  </a:cubicBezTo>
                  <a:cubicBezTo>
                    <a:pt x="141" y="175"/>
                    <a:pt x="118" y="185"/>
                    <a:pt x="92" y="185"/>
                  </a:cubicBezTo>
                  <a:cubicBezTo>
                    <a:pt x="41" y="185"/>
                    <a:pt x="0" y="144"/>
                    <a:pt x="0" y="93"/>
                  </a:cubicBezTo>
                  <a:cubicBezTo>
                    <a:pt x="0" y="42"/>
                    <a:pt x="41" y="0"/>
                    <a:pt x="92" y="0"/>
                  </a:cubicBezTo>
                  <a:cubicBezTo>
                    <a:pt x="143" y="0"/>
                    <a:pt x="184" y="42"/>
                    <a:pt x="184" y="93"/>
                  </a:cubicBezTo>
                  <a:cubicBezTo>
                    <a:pt x="184" y="110"/>
                    <a:pt x="180" y="125"/>
                    <a:pt x="172" y="139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192" y="162"/>
                    <a:pt x="185" y="171"/>
                    <a:pt x="178" y="178"/>
                  </a:cubicBezTo>
                  <a:close/>
                  <a:moveTo>
                    <a:pt x="155" y="93"/>
                  </a:moveTo>
                  <a:cubicBezTo>
                    <a:pt x="155" y="58"/>
                    <a:pt x="127" y="30"/>
                    <a:pt x="92" y="30"/>
                  </a:cubicBezTo>
                  <a:cubicBezTo>
                    <a:pt x="57" y="30"/>
                    <a:pt x="29" y="58"/>
                    <a:pt x="29" y="93"/>
                  </a:cubicBezTo>
                  <a:cubicBezTo>
                    <a:pt x="29" y="128"/>
                    <a:pt x="57" y="156"/>
                    <a:pt x="92" y="156"/>
                  </a:cubicBezTo>
                  <a:cubicBezTo>
                    <a:pt x="127" y="156"/>
                    <a:pt x="155" y="128"/>
                    <a:pt x="155" y="93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" name="Rectangle 89"/>
          <p:cNvSpPr/>
          <p:nvPr/>
        </p:nvSpPr>
        <p:spPr bwMode="gray">
          <a:xfrm>
            <a:off x="1" y="6410036"/>
            <a:ext cx="9144000" cy="447964"/>
          </a:xfrm>
          <a:prstGeom prst="rect">
            <a:avLst/>
          </a:prstGeom>
          <a:solidFill>
            <a:srgbClr val="EBEB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0866" y="6523141"/>
            <a:ext cx="2789546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Copyright © 2017 QuintilesIMS. All rights reserved.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Slide_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01784" y="6666344"/>
            <a:ext cx="420255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3" name="Slide Number Placeholder 6"/>
          <p:cNvSpPr txBox="1">
            <a:spLocks/>
          </p:cNvSpPr>
          <p:nvPr/>
        </p:nvSpPr>
        <p:spPr>
          <a:xfrm>
            <a:off x="6786565" y="6424614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57110"/>
            <a:ext cx="272473" cy="12238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DFCFB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2526"/>
            <a:ext cx="9144000" cy="1345474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 bwMode="gray">
          <a:xfrm>
            <a:off x="0" y="1"/>
            <a:ext cx="9144000" cy="2042764"/>
          </a:xfrm>
          <a:prstGeom prst="rect">
            <a:avLst/>
          </a:prstGeom>
          <a:solidFill>
            <a:srgbClr val="EBEBE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84810" y="608965"/>
            <a:ext cx="8348472" cy="132588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Divider 24pt Arial Bold Title Case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26327" y="6473951"/>
            <a:ext cx="571500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>
          <a:xfrm>
            <a:off x="6786565" y="6480030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154"/>
            <a:ext cx="9144000" cy="471569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43935" y="1790723"/>
            <a:ext cx="7848600" cy="387116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10000"/>
              </a:lnSpc>
              <a:defRPr sz="2400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Thought slide 24pt Arial sentence case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94145" y="6670965"/>
            <a:ext cx="272473" cy="168563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3378" y="6674938"/>
            <a:ext cx="298037" cy="146114"/>
          </a:xfrm>
          <a:prstGeom prst="rect">
            <a:avLst/>
          </a:prstGeom>
        </p:spPr>
        <p:txBody>
          <a:bodyPr tIns="0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66436" y="6670964"/>
            <a:ext cx="318655" cy="168564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fld id="{604969FA-BF2E-4DB8-9060-4CE805E7430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3" name="Rectangle 52"/>
          <p:cNvSpPr/>
          <p:nvPr/>
        </p:nvSpPr>
        <p:spPr bwMode="white">
          <a:xfrm>
            <a:off x="230909" y="6650182"/>
            <a:ext cx="13854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66345"/>
            <a:ext cx="346364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662977"/>
            <a:ext cx="8348472" cy="4617748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aseline="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66439" y="6659418"/>
            <a:ext cx="244762" cy="143163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224250"/>
            <a:ext cx="8348472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w/photo_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8"/>
          </p:nvPr>
        </p:nvSpPr>
        <p:spPr bwMode="gray">
          <a:xfrm>
            <a:off x="2234275" y="6604000"/>
            <a:ext cx="6318598" cy="254000"/>
          </a:xfrm>
          <a:prstGeom prst="rect">
            <a:avLst/>
          </a:prstGeom>
        </p:spPr>
        <p:txBody>
          <a:bodyPr tIns="0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 bwMode="gray">
          <a:xfrm>
            <a:off x="8443838" y="5904347"/>
            <a:ext cx="503382" cy="131618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 bwMode="white">
          <a:xfrm>
            <a:off x="8432799" y="5781964"/>
            <a:ext cx="525461" cy="11083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384047" y="5895623"/>
            <a:ext cx="7780898" cy="78175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bg1"/>
                </a:solidFill>
                <a:latin typeface="+mj-lt"/>
              </a:defRPr>
            </a:lvl1pPr>
            <a:lvl2pPr marL="230188" indent="-115888">
              <a:lnSpc>
                <a:spcPct val="100000"/>
              </a:lnSpc>
              <a:spcBef>
                <a:spcPts val="200"/>
              </a:spcBef>
              <a:buFont typeface="Arial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2pPr>
            <a:lvl3pPr marL="457200" indent="-171450">
              <a:lnSpc>
                <a:spcPct val="100000"/>
              </a:lnSpc>
              <a:buFont typeface="Arial" pitchFamily="34" charset="0"/>
              <a:buChar char="›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1600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 smtClean="0"/>
              <a:t>Callouts are 16pt Arial bold sentence case</a:t>
            </a:r>
          </a:p>
          <a:p>
            <a:pPr lvl="1"/>
            <a:r>
              <a:rPr lang="en-US" noProof="0" dirty="0" smtClean="0"/>
              <a:t>12pt Arial bullet 1</a:t>
            </a:r>
          </a:p>
          <a:p>
            <a:pPr lvl="1"/>
            <a:r>
              <a:rPr lang="en-US" noProof="0" dirty="0" smtClean="0"/>
              <a:t>12pt Arial bullet 2</a:t>
            </a:r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 bwMode="white">
          <a:xfrm>
            <a:off x="8160772" y="6424764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384047" y="1662977"/>
            <a:ext cx="8348472" cy="393426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55600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234275" y="6474690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65705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7" y="6661729"/>
            <a:ext cx="318654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09418" cy="131618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4" hasCustomPrompt="1"/>
          </p:nvPr>
        </p:nvSpPr>
        <p:spPr>
          <a:xfrm>
            <a:off x="4672583" y="1662977"/>
            <a:ext cx="4041648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 hasCustomPrompt="1"/>
          </p:nvPr>
        </p:nvSpPr>
        <p:spPr>
          <a:xfrm>
            <a:off x="384047" y="1662977"/>
            <a:ext cx="4038600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="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>
                <a:solidFill>
                  <a:srgbClr val="414343"/>
                </a:solidFill>
              </a:defRPr>
            </a:lvl2pPr>
            <a:lvl3pPr>
              <a:buNone/>
              <a:defRPr sz="1600" i="1">
                <a:solidFill>
                  <a:srgbClr val="414343"/>
                </a:solidFill>
              </a:defRPr>
            </a:lvl3pPr>
            <a:lvl4pPr>
              <a:buNone/>
              <a:defRPr sz="1600" i="1">
                <a:solidFill>
                  <a:srgbClr val="414343"/>
                </a:solidFill>
              </a:defRPr>
            </a:lvl4pPr>
            <a:lvl5pPr>
              <a:buNone/>
              <a:defRPr sz="1600" i="1">
                <a:solidFill>
                  <a:srgbClr val="414343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11018" y="6680201"/>
            <a:ext cx="337127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6062471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223259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4047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66343"/>
            <a:ext cx="272473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8456431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 userDrawn="1"/>
        </p:nvGrpSpPr>
        <p:grpSpPr bwMode="gray">
          <a:xfrm>
            <a:off x="449977" y="6346861"/>
            <a:ext cx="1332641" cy="289100"/>
            <a:chOff x="4813445" y="5397500"/>
            <a:chExt cx="2736850" cy="593725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68" r:id="rId2"/>
    <p:sldLayoutId id="2147485469" r:id="rId3"/>
    <p:sldLayoutId id="2147485470" r:id="rId4"/>
    <p:sldLayoutId id="2147485471" r:id="rId5"/>
    <p:sldLayoutId id="2147485472" r:id="rId6"/>
    <p:sldLayoutId id="2147485474" r:id="rId7"/>
    <p:sldLayoutId id="2147485475" r:id="rId8"/>
    <p:sldLayoutId id="2147485477" r:id="rId9"/>
    <p:sldLayoutId id="2147485478" r:id="rId10"/>
    <p:sldLayoutId id="2147485483" r:id="rId11"/>
    <p:sldLayoutId id="2147485484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image" Target="../media/image6.emf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slideLayout" Target="../slideLayouts/slideLayout6.xml"/><Relationship Id="rId42" Type="http://schemas.openxmlformats.org/officeDocument/2006/relationships/oleObject" Target="../embeddings/oleObject6.bin"/><Relationship Id="rId47" Type="http://schemas.openxmlformats.org/officeDocument/2006/relationships/image" Target="../media/image10.emf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oleObject" Target="../embeddings/oleObject4.bin"/><Relationship Id="rId46" Type="http://schemas.openxmlformats.org/officeDocument/2006/relationships/oleObject" Target="../embeddings/oleObject8.bin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image" Target="../media/image1.emf"/><Relationship Id="rId40" Type="http://schemas.openxmlformats.org/officeDocument/2006/relationships/oleObject" Target="../embeddings/oleObject5.bin"/><Relationship Id="rId45" Type="http://schemas.openxmlformats.org/officeDocument/2006/relationships/image" Target="../media/image9.emf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oleObject" Target="../embeddings/oleObject3.bin"/><Relationship Id="rId49" Type="http://schemas.openxmlformats.org/officeDocument/2006/relationships/image" Target="../media/image11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oleObject" Target="../embeddings/oleObject7.bin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notesSlide" Target="../notesSlides/notesSlide1.xml"/><Relationship Id="rId43" Type="http://schemas.openxmlformats.org/officeDocument/2006/relationships/image" Target="../media/image8.emf"/><Relationship Id="rId48" Type="http://schemas.openxmlformats.org/officeDocument/2006/relationships/oleObject" Target="../embeddings/oleObject9.bin"/><Relationship Id="rId8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92347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think-cell Folie" r:id="rId36" imgW="270" imgH="270" progId="TCLayout.ActiveDocument.1">
                  <p:embed/>
                </p:oleObj>
              </mc:Choice>
              <mc:Fallback>
                <p:oleObj name="think-cell Folie" r:id="rId36" imgW="270" imgH="270" progId="TCLayout.ActiveDocument.1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e-DE" sz="1000" dirty="0" smtClean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Patientenalter und Facharztausrichtung beeinflussen Compliance von Hepatitis A-Impfungen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4046" y="1562100"/>
            <a:ext cx="1260000" cy="318673"/>
          </a:xfrm>
          <a:prstGeom prst="rect">
            <a:avLst/>
          </a:prstGeom>
          <a:solidFill>
            <a:srgbClr val="004C97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Gesamt</a:t>
            </a:r>
            <a:endParaRPr lang="de-DE" sz="1200" b="1" dirty="0">
              <a:solidFill>
                <a:prstClr val="white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12938" y="1562100"/>
            <a:ext cx="2653825" cy="318673"/>
          </a:xfrm>
          <a:prstGeom prst="rect">
            <a:avLst/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Facharztausrichtung</a:t>
            </a:r>
            <a:endParaRPr lang="de-DE" sz="1200" b="1" dirty="0">
              <a:solidFill>
                <a:prstClr val="white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798056" y="1562100"/>
            <a:ext cx="4025270" cy="318673"/>
          </a:xfrm>
          <a:prstGeom prst="rect">
            <a:avLst/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Patientenalter</a:t>
            </a:r>
            <a:endParaRPr lang="de-DE" sz="1200" b="1" dirty="0">
              <a:solidFill>
                <a:prstClr val="white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cxnSp>
        <p:nvCxnSpPr>
          <p:cNvPr id="12" name="Gerade Verbindung 37"/>
          <p:cNvCxnSpPr>
            <a:cxnSpLocks noChangeShapeType="1"/>
          </p:cNvCxnSpPr>
          <p:nvPr/>
        </p:nvCxnSpPr>
        <p:spPr bwMode="auto">
          <a:xfrm flipV="1">
            <a:off x="1778492" y="1520825"/>
            <a:ext cx="0" cy="4176000"/>
          </a:xfrm>
          <a:prstGeom prst="line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4" name="Gerade Verbindung 37"/>
          <p:cNvCxnSpPr>
            <a:cxnSpLocks noChangeShapeType="1"/>
          </p:cNvCxnSpPr>
          <p:nvPr/>
        </p:nvCxnSpPr>
        <p:spPr bwMode="auto">
          <a:xfrm flipV="1">
            <a:off x="4682410" y="1520825"/>
            <a:ext cx="0" cy="4176000"/>
          </a:xfrm>
          <a:prstGeom prst="line">
            <a:avLst/>
          </a:prstGeom>
          <a:noFill/>
          <a:ln w="1905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16200000">
            <a:off x="-665589" y="3430588"/>
            <a:ext cx="17914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Patienten in %</a:t>
            </a:r>
            <a:endParaRPr lang="de-DE" sz="1100" b="1" dirty="0">
              <a:solidFill>
                <a:srgbClr val="000000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graphicFrame>
        <p:nvGraphicFramePr>
          <p:cNvPr id="39" name="Objekt 38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94735716"/>
              </p:ext>
            </p:extLst>
          </p:nvPr>
        </p:nvGraphicFramePr>
        <p:xfrm>
          <a:off x="266700" y="2057399"/>
          <a:ext cx="1476277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Chart" r:id="rId38" imgW="1476277" imgH="2657610" progId="MSGraph.Chart.8">
                  <p:embed followColorScheme="full"/>
                </p:oleObj>
              </mc:Choice>
              <mc:Fallback>
                <p:oleObj name="Chart" r:id="rId38" imgW="1476277" imgH="2657610" progId="MSGraph.Chart.8">
                  <p:embed followColorScheme="full"/>
                  <p:pic>
                    <p:nvPicPr>
                      <p:cNvPr id="0" name="Picture 52"/>
                      <p:cNvPicPr>
                        <a:picLocks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057399"/>
                        <a:ext cx="1476277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echteck 105"/>
          <p:cNvSpPr/>
          <p:nvPr>
            <p:custDataLst>
              <p:tags r:id="rId5"/>
            </p:custDataLst>
          </p:nvPr>
        </p:nvSpPr>
        <p:spPr bwMode="gray">
          <a:xfrm>
            <a:off x="1133475" y="231775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F5ECF65F-71F7-464A-8743-3D5C0C60A85D}" type="datetime'''''''''''''''''''''''61,''''''''1''''''%''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61,1%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05" name="Rechteck 104"/>
          <p:cNvSpPr/>
          <p:nvPr>
            <p:custDataLst>
              <p:tags r:id="rId6"/>
            </p:custDataLst>
          </p:nvPr>
        </p:nvSpPr>
        <p:spPr bwMode="gray">
          <a:xfrm>
            <a:off x="500063" y="2270125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BC149134-3163-4811-93BC-83FB7463731C}" type="datetime'''''''6''''''''''''''''''''''''''2'''''',''''''''7%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62,7%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40" name="Rechteck 39"/>
          <p:cNvSpPr/>
          <p:nvPr>
            <p:custDataLst>
              <p:tags r:id="rId7"/>
            </p:custDataLst>
          </p:nvPr>
        </p:nvSpPr>
        <p:spPr bwMode="auto">
          <a:xfrm>
            <a:off x="1014413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201E636D-2D9C-4C6E-A663-BA2C9DAE7E14}" type="datetime''''''' 2''. ''''''Impfung innerh.'' Toler''''a''n''z''''zeit 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43" name="Rechteck 42"/>
          <p:cNvSpPr/>
          <p:nvPr>
            <p:custDataLst>
              <p:tags r:id="rId8"/>
            </p:custDataLst>
          </p:nvPr>
        </p:nvSpPr>
        <p:spPr bwMode="auto">
          <a:xfrm>
            <a:off x="403225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3F74F4ED-D4E9-4A81-813E-2446E37E07EB}" type="datetime'''''''2.'''' ''''''Im''pfun''g'''' ''irg''''en''dw''ann''''''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59" name="Objekt 58"/>
          <p:cNvGraphicFramePr>
            <a:graphicFrameLocks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85628774"/>
              </p:ext>
            </p:extLst>
          </p:nvPr>
        </p:nvGraphicFramePr>
        <p:xfrm>
          <a:off x="1790700" y="2057399"/>
          <a:ext cx="1486001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Chart" r:id="rId40" imgW="1486001" imgH="2657610" progId="MSGraph.Chart.8">
                  <p:embed followColorScheme="full"/>
                </p:oleObj>
              </mc:Choice>
              <mc:Fallback>
                <p:oleObj name="Chart" r:id="rId40" imgW="1486001" imgH="2657610" progId="MSGraph.Chart.8">
                  <p:embed followColorScheme="full"/>
                  <p:pic>
                    <p:nvPicPr>
                      <p:cNvPr id="0" name="Picture 53"/>
                      <p:cNvPicPr>
                        <a:picLocks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057399"/>
                        <a:ext cx="1486001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hteck 103"/>
          <p:cNvSpPr/>
          <p:nvPr>
            <p:custDataLst>
              <p:tags r:id="rId10"/>
            </p:custDataLst>
          </p:nvPr>
        </p:nvSpPr>
        <p:spPr bwMode="gray">
          <a:xfrm>
            <a:off x="2657475" y="245110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3E361221-9092-4F3D-BBF0-36DE237DF37F}" type="datetime'''''''''5''''''''''''''''''''''''7'''',''''''''''''5%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57,5%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03" name="Rechteck 102"/>
          <p:cNvSpPr/>
          <p:nvPr>
            <p:custDataLst>
              <p:tags r:id="rId11"/>
            </p:custDataLst>
          </p:nvPr>
        </p:nvSpPr>
        <p:spPr bwMode="gray">
          <a:xfrm>
            <a:off x="2028825" y="2403475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B4409026-3110-45C4-8F98-24285B16BA33}" type="datetime'''''''''''''''58'''',''''''''''''''''''''7''''''''''''''''''%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58,7%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0" name="Rechteck 59"/>
          <p:cNvSpPr/>
          <p:nvPr>
            <p:custDataLst>
              <p:tags r:id="rId12"/>
            </p:custDataLst>
          </p:nvPr>
        </p:nvSpPr>
        <p:spPr bwMode="auto">
          <a:xfrm>
            <a:off x="2538413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4EA12238-2B27-4EDE-9FB0-11F77DC93CDA}" type="datetime' ''''2. ''I''mp''fung ''''in''nerh''''.'' Toler''''an''zzeit 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3" name="Rechteck 62"/>
          <p:cNvSpPr/>
          <p:nvPr>
            <p:custDataLst>
              <p:tags r:id="rId13"/>
            </p:custDataLst>
          </p:nvPr>
        </p:nvSpPr>
        <p:spPr bwMode="auto">
          <a:xfrm>
            <a:off x="1931988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36F9D05A-A66F-4A56-B9F2-977ED9EE748C}" type="datetime'''2''. ''I''mp''''f''''''un''g'' ''i''''rgend''w''''an''''''n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64" name="Objekt 63"/>
          <p:cNvGraphicFramePr>
            <a:graphicFrameLocks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0149676"/>
              </p:ext>
            </p:extLst>
          </p:nvPr>
        </p:nvGraphicFramePr>
        <p:xfrm>
          <a:off x="3200400" y="2057399"/>
          <a:ext cx="1457367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Chart" r:id="rId42" imgW="1457367" imgH="2657610" progId="MSGraph.Chart.8">
                  <p:embed followColorScheme="full"/>
                </p:oleObj>
              </mc:Choice>
              <mc:Fallback>
                <p:oleObj name="Chart" r:id="rId42" imgW="1457367" imgH="2657610" progId="MSGraph.Chart.8">
                  <p:embed followColorScheme="full"/>
                  <p:pic>
                    <p:nvPicPr>
                      <p:cNvPr id="0" name="Picture 54"/>
                      <p:cNvPicPr>
                        <a:picLocks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399"/>
                        <a:ext cx="1457367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hteck 101"/>
          <p:cNvSpPr/>
          <p:nvPr>
            <p:custDataLst>
              <p:tags r:id="rId15"/>
            </p:custDataLst>
          </p:nvPr>
        </p:nvSpPr>
        <p:spPr bwMode="gray">
          <a:xfrm>
            <a:off x="4038600" y="208915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D68EAA7-FB5B-4099-88C2-3BFF1F244E9E}" type="datetime'''''''''''''6''''''7'''''''''''''''',8%''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67,8%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01" name="Rechteck 100"/>
          <p:cNvSpPr/>
          <p:nvPr>
            <p:custDataLst>
              <p:tags r:id="rId16"/>
            </p:custDataLst>
          </p:nvPr>
        </p:nvSpPr>
        <p:spPr bwMode="gray">
          <a:xfrm>
            <a:off x="3409950" y="2003425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D69CC214-C221-49E4-90A7-E7DCCAC5D5F2}" type="datetime'''''7''''''''''''''''''''''0,2''''''''''''''%''''''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70,2%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5" name="Rechteck 64"/>
          <p:cNvSpPr/>
          <p:nvPr>
            <p:custDataLst>
              <p:tags r:id="rId17"/>
            </p:custDataLst>
          </p:nvPr>
        </p:nvSpPr>
        <p:spPr bwMode="auto">
          <a:xfrm>
            <a:off x="3919538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F37AA51F-6935-4E15-A948-4AD525CD6AF9}" type="datetime' 2.'' ''I''m''pfung in''''ne''''r''h.'' Toleran''zzei''''t 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8" name="Rechteck 67"/>
          <p:cNvSpPr/>
          <p:nvPr>
            <p:custDataLst>
              <p:tags r:id="rId18"/>
            </p:custDataLst>
          </p:nvPr>
        </p:nvSpPr>
        <p:spPr bwMode="auto">
          <a:xfrm>
            <a:off x="3313113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A7532C9-8996-4313-AD46-4AAFB3DE608C}" type="datetime'2''. ''''Imp''fun''g ''''''irgen''dwa''''''nn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69" name="Objekt 68"/>
          <p:cNvGraphicFramePr>
            <a:graphicFrameLocks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1289074014"/>
              </p:ext>
            </p:extLst>
          </p:nvPr>
        </p:nvGraphicFramePr>
        <p:xfrm>
          <a:off x="4686300" y="2057399"/>
          <a:ext cx="1476277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Chart" r:id="rId44" imgW="1476277" imgH="2657610" progId="MSGraph.Chart.8">
                  <p:embed followColorScheme="full"/>
                </p:oleObj>
              </mc:Choice>
              <mc:Fallback>
                <p:oleObj name="Chart" r:id="rId44" imgW="1476277" imgH="2657610" progId="MSGraph.Chart.8">
                  <p:embed followColorScheme="full"/>
                  <p:pic>
                    <p:nvPicPr>
                      <p:cNvPr id="0" name="Picture 55"/>
                      <p:cNvPicPr>
                        <a:picLocks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057399"/>
                        <a:ext cx="1476277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hteck 94"/>
          <p:cNvSpPr/>
          <p:nvPr>
            <p:custDataLst>
              <p:tags r:id="rId20"/>
            </p:custDataLst>
          </p:nvPr>
        </p:nvSpPr>
        <p:spPr bwMode="gray">
          <a:xfrm>
            <a:off x="4914900" y="199390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EC24CE8C-EBAD-4E74-9832-03EC2EBB97B3}" type="datetime'''7''''''''''''''''0'''''''',''''6''''''''''''''''''''%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70,6%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6" name="Rechteck 95"/>
          <p:cNvSpPr/>
          <p:nvPr>
            <p:custDataLst>
              <p:tags r:id="rId21"/>
            </p:custDataLst>
          </p:nvPr>
        </p:nvSpPr>
        <p:spPr bwMode="gray">
          <a:xfrm>
            <a:off x="5543550" y="2079625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E164A131-E577-42B7-A24B-883496C7BFE8}" type="datetime'''''''''''''6''''8'''''',''''2''''''''%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68,2%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3" name="Rechteck 72"/>
          <p:cNvSpPr/>
          <p:nvPr>
            <p:custDataLst>
              <p:tags r:id="rId22"/>
            </p:custDataLst>
          </p:nvPr>
        </p:nvSpPr>
        <p:spPr bwMode="auto">
          <a:xfrm>
            <a:off x="4818063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78562C74-B856-420E-B79C-24CD4AC94EE8}" type="datetime'2. Im''p''f''u''n''g ''''i''rge''''''''''n''''''d''wa''n''n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0" name="Rechteck 69"/>
          <p:cNvSpPr/>
          <p:nvPr>
            <p:custDataLst>
              <p:tags r:id="rId23"/>
            </p:custDataLst>
          </p:nvPr>
        </p:nvSpPr>
        <p:spPr bwMode="auto">
          <a:xfrm>
            <a:off x="5424488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5FAF2B6-89B6-4DCD-B9DA-F5FEE5A22A5A}" type="datetime''' 2. Imp''fun''g ''''inn''''er''h. Tol''e''''ranz''ze''it ''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74" name="Objekt 73"/>
          <p:cNvGraphicFramePr>
            <a:graphicFrameLocks/>
          </p:cNvGraphicFramePr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159501789"/>
              </p:ext>
            </p:extLst>
          </p:nvPr>
        </p:nvGraphicFramePr>
        <p:xfrm>
          <a:off x="6096000" y="2057399"/>
          <a:ext cx="1466822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Chart" r:id="rId46" imgW="1466822" imgH="2657610" progId="MSGraph.Chart.8">
                  <p:embed followColorScheme="full"/>
                </p:oleObj>
              </mc:Choice>
              <mc:Fallback>
                <p:oleObj name="Chart" r:id="rId46" imgW="1466822" imgH="2657610" progId="MSGraph.Chart.8">
                  <p:embed followColorScheme="full"/>
                  <p:pic>
                    <p:nvPicPr>
                      <p:cNvPr id="0" name="Picture 56"/>
                      <p:cNvPicPr>
                        <a:picLocks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399"/>
                        <a:ext cx="1466822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hteck 74"/>
          <p:cNvSpPr/>
          <p:nvPr>
            <p:custDataLst>
              <p:tags r:id="rId25"/>
            </p:custDataLst>
          </p:nvPr>
        </p:nvSpPr>
        <p:spPr bwMode="auto">
          <a:xfrm>
            <a:off x="6834188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BFB5B396-F393-4882-A729-01DC86842F21}" type="datetime' 2. ''Impfun''''''''g i''''nner''h.'' ''''Toleranzzei''t'' ''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8" name="Rechteck 97"/>
          <p:cNvSpPr/>
          <p:nvPr>
            <p:custDataLst>
              <p:tags r:id="rId26"/>
            </p:custDataLst>
          </p:nvPr>
        </p:nvSpPr>
        <p:spPr bwMode="gray">
          <a:xfrm>
            <a:off x="6953250" y="2555875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9A3F5C49-4769-4E8D-919E-2D6EF5BC1E5D}" type="datetime'''5''''''''''''''''4'',''''''''''''3''''''''''''''''%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54,3%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78" name="Rechteck 77"/>
          <p:cNvSpPr/>
          <p:nvPr>
            <p:custDataLst>
              <p:tags r:id="rId27"/>
            </p:custDataLst>
          </p:nvPr>
        </p:nvSpPr>
        <p:spPr bwMode="auto">
          <a:xfrm>
            <a:off x="6227763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993689D0-3469-4EF5-BD4A-6A00D7C029F2}" type="datetime'''''''2''.'' ''I''mp''fun''''g irge''''''''n''d''''w''a''nn''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7" name="Rechteck 96"/>
          <p:cNvSpPr/>
          <p:nvPr>
            <p:custDataLst>
              <p:tags r:id="rId28"/>
            </p:custDataLst>
          </p:nvPr>
        </p:nvSpPr>
        <p:spPr bwMode="gray">
          <a:xfrm>
            <a:off x="6324600" y="250825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FC28170B-BA54-45BD-94B6-147F72334A06}" type="datetime'''''''''''''''''''''55'''''''',''7''%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55,7%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79" name="Objekt 78"/>
          <p:cNvGraphicFramePr>
            <a:graphicFrameLocks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596579103"/>
              </p:ext>
            </p:extLst>
          </p:nvPr>
        </p:nvGraphicFramePr>
        <p:xfrm>
          <a:off x="7467600" y="2057399"/>
          <a:ext cx="1466822" cy="2657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Chart" r:id="rId48" imgW="1466822" imgH="2657610" progId="MSGraph.Chart.8">
                  <p:embed followColorScheme="full"/>
                </p:oleObj>
              </mc:Choice>
              <mc:Fallback>
                <p:oleObj name="Chart" r:id="rId48" imgW="1466822" imgH="2657610" progId="MSGraph.Chart.8">
                  <p:embed followColorScheme="full"/>
                  <p:pic>
                    <p:nvPicPr>
                      <p:cNvPr id="0" name="Picture 57"/>
                      <p:cNvPicPr>
                        <a:picLocks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057399"/>
                        <a:ext cx="1466822" cy="2657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hteck 82"/>
          <p:cNvSpPr/>
          <p:nvPr>
            <p:custDataLst>
              <p:tags r:id="rId30"/>
            </p:custDataLst>
          </p:nvPr>
        </p:nvSpPr>
        <p:spPr bwMode="auto">
          <a:xfrm>
            <a:off x="7618413" y="4668838"/>
            <a:ext cx="58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01F3DB81-4E32-4835-85B7-08A51D81BB39}" type="datetime'''2''. Impfun''''''''''''g'''' ''''irge''''''n''''dwan''''''n'">
              <a:rPr lang="de-DE" altLang="en-US" sz="800" b="1">
                <a:solidFill>
                  <a:schemeClr val="tx1"/>
                </a:solidFill>
              </a:rPr>
              <a:pPr algn="ctr"/>
              <a:t>2. Impfung irgendwann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00" name="Rechteck 99"/>
          <p:cNvSpPr/>
          <p:nvPr>
            <p:custDataLst>
              <p:tags r:id="rId31"/>
            </p:custDataLst>
          </p:nvPr>
        </p:nvSpPr>
        <p:spPr bwMode="gray">
          <a:xfrm>
            <a:off x="8329613" y="254635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31671654-E96A-448F-B50C-7A79634B8B2F}" type="datetime'''''''''54'''''''''''''''''''''''',''''7''''''%''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54,7%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0" name="Rechteck 79"/>
          <p:cNvSpPr/>
          <p:nvPr>
            <p:custDataLst>
              <p:tags r:id="rId32"/>
            </p:custDataLst>
          </p:nvPr>
        </p:nvSpPr>
        <p:spPr bwMode="auto">
          <a:xfrm>
            <a:off x="8210550" y="4668838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9267B51A-CDB4-4A13-B6CC-E9B98BDB5A48}" type="datetime''' ''2. ''''''I''m''pfung'' inn''erh. Tol''era''nzze''it '">
              <a:rPr lang="de-DE" altLang="en-US" sz="800" b="1">
                <a:solidFill>
                  <a:schemeClr val="tx1"/>
                </a:solidFill>
              </a:rPr>
              <a:pPr algn="ctr"/>
              <a:t> 2. Impfung innerh. Toleranzzeit </a:t>
            </a:fld>
            <a:endParaRPr lang="de-DE" sz="800" b="1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9" name="Rechteck 98"/>
          <p:cNvSpPr/>
          <p:nvPr>
            <p:custDataLst>
              <p:tags r:id="rId33"/>
            </p:custDataLst>
          </p:nvPr>
        </p:nvSpPr>
        <p:spPr bwMode="gray">
          <a:xfrm>
            <a:off x="7715250" y="2489200"/>
            <a:ext cx="392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7463" tIns="0" rIns="17463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E3B494AB-B358-4B52-9CD6-2E903C1D5664}" type="datetime'''5''''''6'''''''''''''''''''''',''2%'''''''''''''''''''''">
              <a:rPr lang="de-DE" altLang="en-US" sz="1000">
                <a:solidFill>
                  <a:schemeClr val="tx1"/>
                </a:solidFill>
                <a:sym typeface="+mn-lt"/>
              </a:rPr>
              <a:pPr algn="ctr"/>
              <a:t>56,2%</a:t>
            </a:fld>
            <a:endParaRPr lang="de-DE" sz="1000" dirty="0" smtClean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1912938" y="5192713"/>
            <a:ext cx="1260000" cy="4675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1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Allgemeinärzte</a:t>
            </a:r>
            <a:endParaRPr lang="de-DE" sz="11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91" name="Rectangle 2"/>
          <p:cNvSpPr>
            <a:spLocks noChangeArrowheads="1"/>
          </p:cNvSpPr>
          <p:nvPr/>
        </p:nvSpPr>
        <p:spPr bwMode="auto">
          <a:xfrm>
            <a:off x="3306763" y="5192713"/>
            <a:ext cx="1260000" cy="4675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5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Kinder- und</a:t>
            </a:r>
          </a:p>
          <a:p>
            <a:pPr algn="ctr"/>
            <a:r>
              <a:rPr lang="de-DE" sz="11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Jugendärzte</a:t>
            </a:r>
            <a:endParaRPr lang="de-DE" sz="11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800600" y="5192713"/>
            <a:ext cx="1260000" cy="4675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100" b="1" dirty="0">
                <a:solidFill>
                  <a:schemeClr val="accent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&lt; 18 </a:t>
            </a:r>
            <a:r>
              <a:rPr lang="de-DE" sz="11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Jahre</a:t>
            </a:r>
            <a:endParaRPr lang="de-DE" sz="1100" b="1" dirty="0">
              <a:solidFill>
                <a:schemeClr val="accent3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6203157" y="5192713"/>
            <a:ext cx="1260000" cy="4675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1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18-30 Jahre</a:t>
            </a:r>
            <a:endParaRPr lang="de-DE" sz="1100" b="1" dirty="0">
              <a:solidFill>
                <a:schemeClr val="accent3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7605713" y="5192713"/>
            <a:ext cx="1260000" cy="4675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100" b="1" dirty="0">
                <a:solidFill>
                  <a:schemeClr val="accent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&gt; </a:t>
            </a:r>
            <a:r>
              <a:rPr lang="de-DE" sz="11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/>
                <a:sym typeface="Arial" panose="020B0604020202020204" pitchFamily="34" charset="0"/>
              </a:rPr>
              <a:t>30 Jahre</a:t>
            </a:r>
            <a:endParaRPr lang="de-DE" sz="1100" b="1" dirty="0">
              <a:solidFill>
                <a:schemeClr val="accent3"/>
              </a:solidFill>
              <a:latin typeface="Arial" panose="020B0604020202020204" pitchFamily="34" charset="0"/>
              <a:cs typeface="Arial"/>
              <a:sym typeface="Arial" panose="020B0604020202020204" pitchFamily="34" charset="0"/>
            </a:endParaRP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501650" y="5948462"/>
            <a:ext cx="818991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r>
              <a:rPr lang="de-DE" sz="1000" dirty="0">
                <a:latin typeface="Arial" pitchFamily="34" charset="0"/>
                <a:cs typeface="Arial" pitchFamily="34" charset="0"/>
              </a:rPr>
              <a:t>Quelle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: IMS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Disease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 Analyzer</a:t>
            </a:r>
            <a:r>
              <a:rPr lang="de-DE" sz="1000" baseline="3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1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1.00000000000000000000E+00&quot;&gt;&lt;m_msothmcolidx val=&quot;0&quot;/&gt;&lt;m_rgb r=&quot;FF&quot; g=&quot;D2&quot; b=&quot;92&quot;/&gt;&lt;m_nBrightness val=&quot;0&quot;/&gt;&lt;/elem&gt;&lt;elem m_fUsage=&quot;9.00000000000000022204E-01&quot;&gt;&lt;m_msothmcolidx val=&quot;0&quot;/&gt;&lt;m_rgb r=&quot;FF&quot; g=&quot;BB&quot; b=&quot;5B&quot;/&gt;&lt;m_nBrightness val=&quot;0&quot;/&gt;&lt;/elem&gt;&lt;elem m_fUsage=&quot;8.10000000000000053291E-01&quot;&gt;&lt;m_msothmcolidx val=&quot;0&quot;/&gt;&lt;m_rgb r=&quot;8D&quot; g=&quot;D5&quot; b=&quot;9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hJZq4tQHG.a91_iHmk1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rbviXkSCSFB.8bs9K_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igtrJlR4eA5v2RRAY91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A1JKaOTmG06aygzQS1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EoJBYZTVq61TCLGFrE_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h8lXj6R8ScsquEAf3r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Rj8M4oTzaoZff.4C3qY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dLrHDaSLyDnFo3cQHCP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P09gXFHS9GovMaYe2Za3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HhrpvhR0.D8RH1ZlYdZ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POZa1.TouVQl1klKPUf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V_8UKBSZ6AKIU_EoiwU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76DbKtRfSpWitE_yDB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r_5VsZSROItDI4fw1vM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4DXo49RvClJf8WYfiA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bU2niPRvqGiyO.PaXZw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ekYqNdQ4S54ZxDJc7fl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WRPCEipRriEdrroCBBcj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baFGI69SxW_EfncEeXDf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Kf502T6i2sZ_0GZgl5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tzhGkYT.SsfBBTHlte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A._DTrQYO4OBV9zEab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BvqSY3QVmZNO3HV3lkV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BIqauHdScS0SON0qbMR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xBRzD.RyK0G_eXd9SBq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PfS85MSteCkV9O2sT7q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yAl9aLHSwOucfFgxXLgB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9dpF9HnS4ajqtr1UpOe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cljkK_RFyWAKfNk9rT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T2YwymSG2ZCP2._Ut22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HOowmDRU2le8iElTtcLQ"/>
</p:tagLst>
</file>

<file path=ppt/theme/theme1.xml><?xml version="1.0" encoding="utf-8"?>
<a:theme xmlns:a="http://schemas.openxmlformats.org/drawingml/2006/main" name="Quintiles_PPT_Template_11Mar15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84BD0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200"/>
          </a:spcBef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4" id="{C82D5F8D-5990-43AD-9773-5F11A17B5E5E}" vid="{4DE21E25-3D66-4AA0-ABD8-6B45E5AC90EC}"/>
    </a:ext>
  </a:extLst>
</a:theme>
</file>

<file path=ppt/theme/theme2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92D05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92D05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40ACABCAC364CA9C53918BAC7315F" ma:contentTypeVersion="2" ma:contentTypeDescription="Create a new document." ma:contentTypeScope="" ma:versionID="f887ad76b0f1b30cae385fbf7253bfc7">
  <xsd:schema xmlns:xsd="http://www.w3.org/2001/XMLSchema" xmlns:xs="http://www.w3.org/2001/XMLSchema" xmlns:p="http://schemas.microsoft.com/office/2006/metadata/properties" xmlns:ns2="7865648d-fa49-408f-a75f-39925f29e934" targetNamespace="http://schemas.microsoft.com/office/2006/metadata/properties" ma:root="true" ma:fieldsID="881539773ccdee32792afce379179b73" ns2:_="">
    <xsd:import namespace="7865648d-fa49-408f-a75f-39925f29e9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5648d-fa49-408f-a75f-39925f29e9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DF899A6-EB46-4CF7-AFF5-00B43B134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65648d-fa49-408f-a75f-39925f29e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AC1CA3-FEBD-439B-BD34-4616570AB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73E7C-77D6-439D-9953-67AAF9AE33C0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865648d-fa49-408f-a75f-39925f29e9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69</Words>
  <Application>Microsoft Office PowerPoint</Application>
  <PresentationFormat>Bildschirmpräsentation (4:3)</PresentationFormat>
  <Paragraphs>39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Georgia</vt:lpstr>
      <vt:lpstr>Lucida Grande</vt:lpstr>
      <vt:lpstr>Quintiles_PPT_Template_11Mar15</vt:lpstr>
      <vt:lpstr>think-cell Folie</vt:lpstr>
      <vt:lpstr>Chart</vt:lpstr>
      <vt:lpstr>Patientenalter und Facharztausrichtung beeinflussen Compliance von Hepatitis A-Impfungen</vt:lpstr>
    </vt:vector>
  </TitlesOfParts>
  <Company>Quintiles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Patientenalter und Facharztausrichtung beeinflussen Compliance von Hepatitis A-Impfungen</dc:title>
  <dc:creator>Dirk Pabst</dc:creator>
  <cp:lastModifiedBy>Nadine Dippel</cp:lastModifiedBy>
  <cp:revision>8</cp:revision>
  <dcterms:created xsi:type="dcterms:W3CDTF">2017-07-05T07:02:15Z</dcterms:created>
  <dcterms:modified xsi:type="dcterms:W3CDTF">2017-08-17T09:34:13Z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0x01010054440ACABCAC364CA9C53918BAC7315F</vt:lpwstr>
  </property>
</Properties>
</file>