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5466" r:id="rId4"/>
  </p:sldMasterIdLst>
  <p:notesMasterIdLst>
    <p:notesMasterId r:id="rId6"/>
  </p:notesMasterIdLst>
  <p:handoutMasterIdLst>
    <p:handoutMasterId r:id="rId7"/>
  </p:handoutMasterIdLst>
  <p:sldIdLst>
    <p:sldId id="270" r:id="rId5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F34"/>
    <a:srgbClr val="F7B900"/>
    <a:srgbClr val="333333"/>
    <a:srgbClr val="4B4B4B"/>
    <a:srgbClr val="43B649"/>
    <a:srgbClr val="6D2077"/>
    <a:srgbClr val="32B5FC"/>
    <a:srgbClr val="297DFD"/>
    <a:srgbClr val="004C97"/>
    <a:srgbClr val="84B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238" autoAdjust="0"/>
  </p:normalViewPr>
  <p:slideViewPr>
    <p:cSldViewPr>
      <p:cViewPr varScale="1">
        <p:scale>
          <a:sx n="116" d="100"/>
          <a:sy n="116" d="100"/>
        </p:scale>
        <p:origin x="150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3134" y="5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7" Type="http://schemas.openxmlformats.org/officeDocument/2006/relationships/image" Target="../media/image11.emf"/><Relationship Id="rId2" Type="http://schemas.openxmlformats.org/officeDocument/2006/relationships/image" Target="../media/image6.emf"/><Relationship Id="rId1" Type="http://schemas.openxmlformats.org/officeDocument/2006/relationships/image" Target="../media/image1.emf"/><Relationship Id="rId6" Type="http://schemas.openxmlformats.org/officeDocument/2006/relationships/image" Target="../media/image10.emf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33400" y="190500"/>
            <a:ext cx="34544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solidFill>
                <a:schemeClr val="tx2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33400" y="647700"/>
            <a:ext cx="34544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pPr algn="l"/>
            <a:fld id="{2C5B7123-6132-48C5-BC79-663CEC96DBBE}" type="datetime1">
              <a:rPr lang="en-US" sz="1000" smtClean="0">
                <a:solidFill>
                  <a:schemeClr val="tx2"/>
                </a:solidFill>
                <a:latin typeface="+mj-lt"/>
              </a:rPr>
              <a:pPr algn="l"/>
              <a:t>8/17/2017</a:t>
            </a:fld>
            <a:endParaRPr lang="en-US" sz="1000" dirty="0">
              <a:solidFill>
                <a:schemeClr val="tx2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57200" y="8686800"/>
            <a:ext cx="2767013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/>
            </a:lvl1pPr>
          </a:lstStyle>
          <a:p>
            <a:endParaRPr lang="en-US" sz="1000" dirty="0">
              <a:solidFill>
                <a:schemeClr val="tx2"/>
              </a:solidFill>
              <a:latin typeface="Arial"/>
              <a:cs typeface="Arial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624263" y="8685213"/>
            <a:ext cx="2776537" cy="3063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fld id="{F5B6B61E-71C8-4769-B257-3377CAF4417B}" type="slidenum">
              <a:rPr lang="en-US" sz="1000" smtClean="0">
                <a:solidFill>
                  <a:schemeClr val="tx2"/>
                </a:solidFill>
              </a:rPr>
              <a:pPr/>
              <a:t>‹Nr.›</a:t>
            </a:fld>
            <a:endParaRPr lang="en-US" sz="1000" dirty="0">
              <a:solidFill>
                <a:schemeClr val="tx2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 bwMode="gray">
          <a:xfrm>
            <a:off x="4951305" y="269240"/>
            <a:ext cx="1416522" cy="307297"/>
            <a:chOff x="4813445" y="5397500"/>
            <a:chExt cx="2736850" cy="593725"/>
          </a:xfrm>
        </p:grpSpPr>
        <p:sp>
          <p:nvSpPr>
            <p:cNvPr id="9" name="Freeform 8"/>
            <p:cNvSpPr>
              <a:spLocks noEditPoints="1"/>
            </p:cNvSpPr>
            <p:nvPr userDrawn="1"/>
          </p:nvSpPr>
          <p:spPr bwMode="gray">
            <a:xfrm>
              <a:off x="5526232" y="5549900"/>
              <a:ext cx="1927225" cy="301625"/>
            </a:xfrm>
            <a:custGeom>
              <a:avLst/>
              <a:gdLst>
                <a:gd name="T0" fmla="*/ 64 w 1231"/>
                <a:gd name="T1" fmla="*/ 183 h 191"/>
                <a:gd name="T2" fmla="*/ 18 w 1231"/>
                <a:gd name="T3" fmla="*/ 18 h 191"/>
                <a:gd name="T4" fmla="*/ 127 w 1231"/>
                <a:gd name="T5" fmla="*/ 92 h 191"/>
                <a:gd name="T6" fmla="*/ 121 w 1231"/>
                <a:gd name="T7" fmla="*/ 191 h 191"/>
                <a:gd name="T8" fmla="*/ 22 w 1231"/>
                <a:gd name="T9" fmla="*/ 92 h 191"/>
                <a:gd name="T10" fmla="*/ 87 w 1231"/>
                <a:gd name="T11" fmla="*/ 156 h 191"/>
                <a:gd name="T12" fmla="*/ 99 w 1231"/>
                <a:gd name="T13" fmla="*/ 142 h 191"/>
                <a:gd name="T14" fmla="*/ 64 w 1231"/>
                <a:gd name="T15" fmla="*/ 20 h 191"/>
                <a:gd name="T16" fmla="*/ 152 w 1231"/>
                <a:gd name="T17" fmla="*/ 136 h 191"/>
                <a:gd name="T18" fmla="*/ 172 w 1231"/>
                <a:gd name="T19" fmla="*/ 133 h 191"/>
                <a:gd name="T20" fmla="*/ 230 w 1231"/>
                <a:gd name="T21" fmla="*/ 56 h 191"/>
                <a:gd name="T22" fmla="*/ 231 w 1231"/>
                <a:gd name="T23" fmla="*/ 182 h 191"/>
                <a:gd name="T24" fmla="*/ 301 w 1231"/>
                <a:gd name="T25" fmla="*/ 182 h 191"/>
                <a:gd name="T26" fmla="*/ 281 w 1231"/>
                <a:gd name="T27" fmla="*/ 56 h 191"/>
                <a:gd name="T28" fmla="*/ 301 w 1231"/>
                <a:gd name="T29" fmla="*/ 182 h 191"/>
                <a:gd name="T30" fmla="*/ 280 w 1231"/>
                <a:gd name="T31" fmla="*/ 1 h 191"/>
                <a:gd name="T32" fmla="*/ 430 w 1231"/>
                <a:gd name="T33" fmla="*/ 182 h 191"/>
                <a:gd name="T34" fmla="*/ 381 w 1231"/>
                <a:gd name="T35" fmla="*/ 73 h 191"/>
                <a:gd name="T36" fmla="*/ 331 w 1231"/>
                <a:gd name="T37" fmla="*/ 182 h 191"/>
                <a:gd name="T38" fmla="*/ 352 w 1231"/>
                <a:gd name="T39" fmla="*/ 68 h 191"/>
                <a:gd name="T40" fmla="*/ 430 w 1231"/>
                <a:gd name="T41" fmla="*/ 102 h 191"/>
                <a:gd name="T42" fmla="*/ 529 w 1231"/>
                <a:gd name="T43" fmla="*/ 182 h 191"/>
                <a:gd name="T44" fmla="*/ 550 w 1231"/>
                <a:gd name="T45" fmla="*/ 56 h 191"/>
                <a:gd name="T46" fmla="*/ 551 w 1231"/>
                <a:gd name="T47" fmla="*/ 24 h 191"/>
                <a:gd name="T48" fmla="*/ 551 w 1231"/>
                <a:gd name="T49" fmla="*/ 1 h 191"/>
                <a:gd name="T50" fmla="*/ 631 w 1231"/>
                <a:gd name="T51" fmla="*/ 119 h 191"/>
                <a:gd name="T52" fmla="*/ 735 w 1231"/>
                <a:gd name="T53" fmla="*/ 125 h 191"/>
                <a:gd name="T54" fmla="*/ 718 w 1231"/>
                <a:gd name="T55" fmla="*/ 151 h 191"/>
                <a:gd name="T56" fmla="*/ 732 w 1231"/>
                <a:gd name="T57" fmla="*/ 164 h 191"/>
                <a:gd name="T58" fmla="*/ 714 w 1231"/>
                <a:gd name="T59" fmla="*/ 109 h 191"/>
                <a:gd name="T60" fmla="*/ 655 w 1231"/>
                <a:gd name="T61" fmla="*/ 90 h 191"/>
                <a:gd name="T62" fmla="*/ 746 w 1231"/>
                <a:gd name="T63" fmla="*/ 165 h 191"/>
                <a:gd name="T64" fmla="*/ 760 w 1231"/>
                <a:gd name="T65" fmla="*/ 151 h 191"/>
                <a:gd name="T66" fmla="*/ 809 w 1231"/>
                <a:gd name="T67" fmla="*/ 128 h 191"/>
                <a:gd name="T68" fmla="*/ 798 w 1231"/>
                <a:gd name="T69" fmla="*/ 55 h 191"/>
                <a:gd name="T70" fmla="*/ 830 w 1231"/>
                <a:gd name="T71" fmla="*/ 83 h 191"/>
                <a:gd name="T72" fmla="*/ 771 w 1231"/>
                <a:gd name="T73" fmla="*/ 92 h 191"/>
                <a:gd name="T74" fmla="*/ 849 w 1231"/>
                <a:gd name="T75" fmla="*/ 144 h 191"/>
                <a:gd name="T76" fmla="*/ 872 w 1231"/>
                <a:gd name="T77" fmla="*/ 182 h 191"/>
                <a:gd name="T78" fmla="*/ 894 w 1231"/>
                <a:gd name="T79" fmla="*/ 2 h 191"/>
                <a:gd name="T80" fmla="*/ 1085 w 1231"/>
                <a:gd name="T81" fmla="*/ 182 h 191"/>
                <a:gd name="T82" fmla="*/ 1017 w 1231"/>
                <a:gd name="T83" fmla="*/ 154 h 191"/>
                <a:gd name="T84" fmla="*/ 952 w 1231"/>
                <a:gd name="T85" fmla="*/ 182 h 191"/>
                <a:gd name="T86" fmla="*/ 951 w 1231"/>
                <a:gd name="T87" fmla="*/ 2 h 191"/>
                <a:gd name="T88" fmla="*/ 1064 w 1231"/>
                <a:gd name="T89" fmla="*/ 2 h 191"/>
                <a:gd name="T90" fmla="*/ 1168 w 1231"/>
                <a:gd name="T91" fmla="*/ 183 h 191"/>
                <a:gd name="T92" fmla="*/ 1120 w 1231"/>
                <a:gd name="T93" fmla="*/ 144 h 191"/>
                <a:gd name="T94" fmla="*/ 1209 w 1231"/>
                <a:gd name="T95" fmla="*/ 132 h 191"/>
                <a:gd name="T96" fmla="*/ 1158 w 1231"/>
                <a:gd name="T97" fmla="*/ 99 h 191"/>
                <a:gd name="T98" fmla="*/ 1169 w 1231"/>
                <a:gd name="T99" fmla="*/ 0 h 191"/>
                <a:gd name="T100" fmla="*/ 1209 w 1231"/>
                <a:gd name="T101" fmla="*/ 35 h 191"/>
                <a:gd name="T102" fmla="*/ 1132 w 1231"/>
                <a:gd name="T103" fmla="*/ 51 h 191"/>
                <a:gd name="T104" fmla="*/ 1182 w 1231"/>
                <a:gd name="T105" fmla="*/ 83 h 191"/>
                <a:gd name="T106" fmla="*/ 1168 w 1231"/>
                <a:gd name="T107" fmla="*/ 183 h 191"/>
                <a:gd name="T108" fmla="*/ 462 w 1231"/>
                <a:gd name="T109" fmla="*/ 147 h 191"/>
                <a:gd name="T110" fmla="*/ 446 w 1231"/>
                <a:gd name="T111" fmla="*/ 56 h 191"/>
                <a:gd name="T112" fmla="*/ 482 w 1231"/>
                <a:gd name="T113" fmla="*/ 19 h 191"/>
                <a:gd name="T114" fmla="*/ 509 w 1231"/>
                <a:gd name="T115" fmla="*/ 73 h 191"/>
                <a:gd name="T116" fmla="*/ 498 w 1231"/>
                <a:gd name="T117" fmla="*/ 164 h 191"/>
                <a:gd name="T118" fmla="*/ 499 w 1231"/>
                <a:gd name="T119" fmla="*/ 182 h 191"/>
                <a:gd name="T120" fmla="*/ 579 w 1231"/>
                <a:gd name="T121" fmla="*/ 148 h 191"/>
                <a:gd name="T122" fmla="*/ 600 w 1231"/>
                <a:gd name="T123" fmla="*/ 147 h 191"/>
                <a:gd name="T124" fmla="*/ 616 w 1231"/>
                <a:gd name="T125" fmla="*/ 165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231" h="191">
                  <a:moveTo>
                    <a:pt x="121" y="191"/>
                  </a:moveTo>
                  <a:cubicBezTo>
                    <a:pt x="102" y="171"/>
                    <a:pt x="102" y="171"/>
                    <a:pt x="102" y="171"/>
                  </a:cubicBezTo>
                  <a:cubicBezTo>
                    <a:pt x="91" y="179"/>
                    <a:pt x="78" y="183"/>
                    <a:pt x="64" y="183"/>
                  </a:cubicBezTo>
                  <a:cubicBezTo>
                    <a:pt x="46" y="183"/>
                    <a:pt x="30" y="177"/>
                    <a:pt x="18" y="165"/>
                  </a:cubicBezTo>
                  <a:cubicBezTo>
                    <a:pt x="1" y="148"/>
                    <a:pt x="0" y="131"/>
                    <a:pt x="0" y="92"/>
                  </a:cubicBezTo>
                  <a:cubicBezTo>
                    <a:pt x="0" y="52"/>
                    <a:pt x="1" y="35"/>
                    <a:pt x="18" y="18"/>
                  </a:cubicBezTo>
                  <a:cubicBezTo>
                    <a:pt x="30" y="6"/>
                    <a:pt x="46" y="0"/>
                    <a:pt x="64" y="0"/>
                  </a:cubicBezTo>
                  <a:cubicBezTo>
                    <a:pt x="82" y="0"/>
                    <a:pt x="97" y="6"/>
                    <a:pt x="109" y="18"/>
                  </a:cubicBezTo>
                  <a:cubicBezTo>
                    <a:pt x="125" y="35"/>
                    <a:pt x="127" y="50"/>
                    <a:pt x="127" y="92"/>
                  </a:cubicBezTo>
                  <a:cubicBezTo>
                    <a:pt x="127" y="125"/>
                    <a:pt x="126" y="143"/>
                    <a:pt x="115" y="158"/>
                  </a:cubicBezTo>
                  <a:cubicBezTo>
                    <a:pt x="135" y="178"/>
                    <a:pt x="135" y="178"/>
                    <a:pt x="135" y="178"/>
                  </a:cubicBezTo>
                  <a:lnTo>
                    <a:pt x="121" y="191"/>
                  </a:lnTo>
                  <a:close/>
                  <a:moveTo>
                    <a:pt x="64" y="20"/>
                  </a:moveTo>
                  <a:cubicBezTo>
                    <a:pt x="52" y="20"/>
                    <a:pt x="41" y="24"/>
                    <a:pt x="34" y="32"/>
                  </a:cubicBezTo>
                  <a:cubicBezTo>
                    <a:pt x="23" y="42"/>
                    <a:pt x="22" y="54"/>
                    <a:pt x="22" y="92"/>
                  </a:cubicBezTo>
                  <a:cubicBezTo>
                    <a:pt x="22" y="129"/>
                    <a:pt x="23" y="141"/>
                    <a:pt x="34" y="152"/>
                  </a:cubicBezTo>
                  <a:cubicBezTo>
                    <a:pt x="41" y="159"/>
                    <a:pt x="52" y="164"/>
                    <a:pt x="64" y="164"/>
                  </a:cubicBezTo>
                  <a:cubicBezTo>
                    <a:pt x="73" y="164"/>
                    <a:pt x="80" y="161"/>
                    <a:pt x="87" y="156"/>
                  </a:cubicBezTo>
                  <a:cubicBezTo>
                    <a:pt x="64" y="134"/>
                    <a:pt x="64" y="134"/>
                    <a:pt x="64" y="134"/>
                  </a:cubicBezTo>
                  <a:cubicBezTo>
                    <a:pt x="78" y="121"/>
                    <a:pt x="78" y="121"/>
                    <a:pt x="78" y="121"/>
                  </a:cubicBezTo>
                  <a:cubicBezTo>
                    <a:pt x="99" y="142"/>
                    <a:pt x="99" y="142"/>
                    <a:pt x="99" y="142"/>
                  </a:cubicBezTo>
                  <a:cubicBezTo>
                    <a:pt x="105" y="132"/>
                    <a:pt x="105" y="118"/>
                    <a:pt x="105" y="92"/>
                  </a:cubicBezTo>
                  <a:cubicBezTo>
                    <a:pt x="105" y="54"/>
                    <a:pt x="104" y="42"/>
                    <a:pt x="93" y="32"/>
                  </a:cubicBezTo>
                  <a:cubicBezTo>
                    <a:pt x="86" y="24"/>
                    <a:pt x="75" y="20"/>
                    <a:pt x="64" y="20"/>
                  </a:cubicBezTo>
                  <a:close/>
                  <a:moveTo>
                    <a:pt x="197" y="183"/>
                  </a:moveTo>
                  <a:cubicBezTo>
                    <a:pt x="184" y="183"/>
                    <a:pt x="172" y="179"/>
                    <a:pt x="165" y="171"/>
                  </a:cubicBezTo>
                  <a:cubicBezTo>
                    <a:pt x="156" y="163"/>
                    <a:pt x="152" y="151"/>
                    <a:pt x="152" y="136"/>
                  </a:cubicBezTo>
                  <a:cubicBezTo>
                    <a:pt x="152" y="56"/>
                    <a:pt x="152" y="56"/>
                    <a:pt x="152" y="56"/>
                  </a:cubicBezTo>
                  <a:cubicBezTo>
                    <a:pt x="172" y="56"/>
                    <a:pt x="172" y="56"/>
                    <a:pt x="172" y="56"/>
                  </a:cubicBezTo>
                  <a:cubicBezTo>
                    <a:pt x="172" y="133"/>
                    <a:pt x="172" y="133"/>
                    <a:pt x="172" y="133"/>
                  </a:cubicBezTo>
                  <a:cubicBezTo>
                    <a:pt x="172" y="154"/>
                    <a:pt x="182" y="165"/>
                    <a:pt x="201" y="165"/>
                  </a:cubicBezTo>
                  <a:cubicBezTo>
                    <a:pt x="220" y="165"/>
                    <a:pt x="230" y="153"/>
                    <a:pt x="230" y="133"/>
                  </a:cubicBezTo>
                  <a:cubicBezTo>
                    <a:pt x="230" y="56"/>
                    <a:pt x="230" y="56"/>
                    <a:pt x="230" y="56"/>
                  </a:cubicBezTo>
                  <a:cubicBezTo>
                    <a:pt x="251" y="56"/>
                    <a:pt x="251" y="56"/>
                    <a:pt x="251" y="56"/>
                  </a:cubicBezTo>
                  <a:cubicBezTo>
                    <a:pt x="251" y="182"/>
                    <a:pt x="251" y="182"/>
                    <a:pt x="251" y="182"/>
                  </a:cubicBezTo>
                  <a:cubicBezTo>
                    <a:pt x="231" y="182"/>
                    <a:pt x="231" y="182"/>
                    <a:pt x="231" y="182"/>
                  </a:cubicBezTo>
                  <a:cubicBezTo>
                    <a:pt x="231" y="170"/>
                    <a:pt x="231" y="170"/>
                    <a:pt x="231" y="170"/>
                  </a:cubicBezTo>
                  <a:cubicBezTo>
                    <a:pt x="222" y="178"/>
                    <a:pt x="210" y="183"/>
                    <a:pt x="197" y="183"/>
                  </a:cubicBezTo>
                  <a:close/>
                  <a:moveTo>
                    <a:pt x="301" y="182"/>
                  </a:moveTo>
                  <a:cubicBezTo>
                    <a:pt x="281" y="182"/>
                    <a:pt x="281" y="182"/>
                    <a:pt x="281" y="182"/>
                  </a:cubicBezTo>
                  <a:cubicBezTo>
                    <a:pt x="281" y="115"/>
                    <a:pt x="281" y="115"/>
                    <a:pt x="281" y="115"/>
                  </a:cubicBezTo>
                  <a:cubicBezTo>
                    <a:pt x="281" y="56"/>
                    <a:pt x="281" y="56"/>
                    <a:pt x="281" y="56"/>
                  </a:cubicBezTo>
                  <a:cubicBezTo>
                    <a:pt x="301" y="56"/>
                    <a:pt x="301" y="56"/>
                    <a:pt x="301" y="56"/>
                  </a:cubicBezTo>
                  <a:cubicBezTo>
                    <a:pt x="301" y="114"/>
                    <a:pt x="301" y="114"/>
                    <a:pt x="301" y="114"/>
                  </a:cubicBezTo>
                  <a:lnTo>
                    <a:pt x="301" y="182"/>
                  </a:lnTo>
                  <a:close/>
                  <a:moveTo>
                    <a:pt x="303" y="24"/>
                  </a:moveTo>
                  <a:cubicBezTo>
                    <a:pt x="280" y="24"/>
                    <a:pt x="280" y="24"/>
                    <a:pt x="280" y="24"/>
                  </a:cubicBezTo>
                  <a:cubicBezTo>
                    <a:pt x="280" y="1"/>
                    <a:pt x="280" y="1"/>
                    <a:pt x="280" y="1"/>
                  </a:cubicBezTo>
                  <a:cubicBezTo>
                    <a:pt x="303" y="1"/>
                    <a:pt x="303" y="1"/>
                    <a:pt x="303" y="1"/>
                  </a:cubicBezTo>
                  <a:lnTo>
                    <a:pt x="303" y="24"/>
                  </a:lnTo>
                  <a:close/>
                  <a:moveTo>
                    <a:pt x="430" y="182"/>
                  </a:moveTo>
                  <a:cubicBezTo>
                    <a:pt x="410" y="182"/>
                    <a:pt x="410" y="182"/>
                    <a:pt x="410" y="182"/>
                  </a:cubicBezTo>
                  <a:cubicBezTo>
                    <a:pt x="410" y="105"/>
                    <a:pt x="410" y="105"/>
                    <a:pt x="410" y="105"/>
                  </a:cubicBezTo>
                  <a:cubicBezTo>
                    <a:pt x="410" y="85"/>
                    <a:pt x="399" y="73"/>
                    <a:pt x="381" y="73"/>
                  </a:cubicBezTo>
                  <a:cubicBezTo>
                    <a:pt x="362" y="73"/>
                    <a:pt x="352" y="85"/>
                    <a:pt x="352" y="105"/>
                  </a:cubicBezTo>
                  <a:cubicBezTo>
                    <a:pt x="352" y="182"/>
                    <a:pt x="352" y="182"/>
                    <a:pt x="352" y="182"/>
                  </a:cubicBezTo>
                  <a:cubicBezTo>
                    <a:pt x="331" y="182"/>
                    <a:pt x="331" y="182"/>
                    <a:pt x="331" y="182"/>
                  </a:cubicBezTo>
                  <a:cubicBezTo>
                    <a:pt x="331" y="56"/>
                    <a:pt x="331" y="56"/>
                    <a:pt x="331" y="56"/>
                  </a:cubicBezTo>
                  <a:cubicBezTo>
                    <a:pt x="352" y="56"/>
                    <a:pt x="352" y="56"/>
                    <a:pt x="352" y="56"/>
                  </a:cubicBezTo>
                  <a:cubicBezTo>
                    <a:pt x="352" y="68"/>
                    <a:pt x="352" y="68"/>
                    <a:pt x="352" y="68"/>
                  </a:cubicBezTo>
                  <a:cubicBezTo>
                    <a:pt x="360" y="59"/>
                    <a:pt x="372" y="55"/>
                    <a:pt x="385" y="55"/>
                  </a:cubicBezTo>
                  <a:cubicBezTo>
                    <a:pt x="398" y="55"/>
                    <a:pt x="409" y="59"/>
                    <a:pt x="417" y="67"/>
                  </a:cubicBezTo>
                  <a:cubicBezTo>
                    <a:pt x="426" y="75"/>
                    <a:pt x="430" y="87"/>
                    <a:pt x="430" y="102"/>
                  </a:cubicBezTo>
                  <a:lnTo>
                    <a:pt x="430" y="182"/>
                  </a:lnTo>
                  <a:close/>
                  <a:moveTo>
                    <a:pt x="550" y="182"/>
                  </a:moveTo>
                  <a:cubicBezTo>
                    <a:pt x="529" y="182"/>
                    <a:pt x="529" y="182"/>
                    <a:pt x="529" y="182"/>
                  </a:cubicBezTo>
                  <a:cubicBezTo>
                    <a:pt x="529" y="113"/>
                    <a:pt x="529" y="113"/>
                    <a:pt x="529" y="113"/>
                  </a:cubicBezTo>
                  <a:cubicBezTo>
                    <a:pt x="529" y="56"/>
                    <a:pt x="529" y="56"/>
                    <a:pt x="529" y="56"/>
                  </a:cubicBezTo>
                  <a:cubicBezTo>
                    <a:pt x="550" y="56"/>
                    <a:pt x="550" y="56"/>
                    <a:pt x="550" y="56"/>
                  </a:cubicBezTo>
                  <a:cubicBezTo>
                    <a:pt x="550" y="113"/>
                    <a:pt x="550" y="113"/>
                    <a:pt x="550" y="113"/>
                  </a:cubicBezTo>
                  <a:lnTo>
                    <a:pt x="550" y="182"/>
                  </a:lnTo>
                  <a:close/>
                  <a:moveTo>
                    <a:pt x="551" y="24"/>
                  </a:moveTo>
                  <a:cubicBezTo>
                    <a:pt x="528" y="24"/>
                    <a:pt x="528" y="24"/>
                    <a:pt x="528" y="24"/>
                  </a:cubicBezTo>
                  <a:cubicBezTo>
                    <a:pt x="528" y="1"/>
                    <a:pt x="528" y="1"/>
                    <a:pt x="528" y="1"/>
                  </a:cubicBezTo>
                  <a:cubicBezTo>
                    <a:pt x="551" y="1"/>
                    <a:pt x="551" y="1"/>
                    <a:pt x="551" y="1"/>
                  </a:cubicBezTo>
                  <a:lnTo>
                    <a:pt x="551" y="24"/>
                  </a:lnTo>
                  <a:close/>
                  <a:moveTo>
                    <a:pt x="686" y="183"/>
                  </a:moveTo>
                  <a:cubicBezTo>
                    <a:pt x="651" y="183"/>
                    <a:pt x="631" y="160"/>
                    <a:pt x="631" y="119"/>
                  </a:cubicBezTo>
                  <a:cubicBezTo>
                    <a:pt x="631" y="79"/>
                    <a:pt x="651" y="55"/>
                    <a:pt x="683" y="55"/>
                  </a:cubicBezTo>
                  <a:cubicBezTo>
                    <a:pt x="715" y="55"/>
                    <a:pt x="735" y="78"/>
                    <a:pt x="735" y="116"/>
                  </a:cubicBezTo>
                  <a:cubicBezTo>
                    <a:pt x="735" y="125"/>
                    <a:pt x="735" y="125"/>
                    <a:pt x="735" y="125"/>
                  </a:cubicBezTo>
                  <a:cubicBezTo>
                    <a:pt x="652" y="125"/>
                    <a:pt x="652" y="125"/>
                    <a:pt x="652" y="125"/>
                  </a:cubicBezTo>
                  <a:cubicBezTo>
                    <a:pt x="652" y="151"/>
                    <a:pt x="664" y="165"/>
                    <a:pt x="687" y="165"/>
                  </a:cubicBezTo>
                  <a:cubicBezTo>
                    <a:pt x="700" y="165"/>
                    <a:pt x="708" y="161"/>
                    <a:pt x="718" y="151"/>
                  </a:cubicBezTo>
                  <a:cubicBezTo>
                    <a:pt x="719" y="150"/>
                    <a:pt x="719" y="150"/>
                    <a:pt x="719" y="150"/>
                  </a:cubicBezTo>
                  <a:cubicBezTo>
                    <a:pt x="733" y="163"/>
                    <a:pt x="733" y="163"/>
                    <a:pt x="733" y="163"/>
                  </a:cubicBezTo>
                  <a:cubicBezTo>
                    <a:pt x="732" y="164"/>
                    <a:pt x="732" y="164"/>
                    <a:pt x="732" y="164"/>
                  </a:cubicBezTo>
                  <a:cubicBezTo>
                    <a:pt x="720" y="176"/>
                    <a:pt x="708" y="183"/>
                    <a:pt x="686" y="183"/>
                  </a:cubicBezTo>
                  <a:close/>
                  <a:moveTo>
                    <a:pt x="652" y="109"/>
                  </a:moveTo>
                  <a:cubicBezTo>
                    <a:pt x="714" y="109"/>
                    <a:pt x="714" y="109"/>
                    <a:pt x="714" y="109"/>
                  </a:cubicBezTo>
                  <a:cubicBezTo>
                    <a:pt x="713" y="100"/>
                    <a:pt x="713" y="96"/>
                    <a:pt x="710" y="90"/>
                  </a:cubicBezTo>
                  <a:cubicBezTo>
                    <a:pt x="705" y="79"/>
                    <a:pt x="695" y="73"/>
                    <a:pt x="683" y="73"/>
                  </a:cubicBezTo>
                  <a:cubicBezTo>
                    <a:pt x="671" y="73"/>
                    <a:pt x="661" y="79"/>
                    <a:pt x="655" y="90"/>
                  </a:cubicBezTo>
                  <a:cubicBezTo>
                    <a:pt x="653" y="96"/>
                    <a:pt x="652" y="100"/>
                    <a:pt x="652" y="109"/>
                  </a:cubicBezTo>
                  <a:close/>
                  <a:moveTo>
                    <a:pt x="798" y="183"/>
                  </a:moveTo>
                  <a:cubicBezTo>
                    <a:pt x="775" y="183"/>
                    <a:pt x="759" y="178"/>
                    <a:pt x="746" y="165"/>
                  </a:cubicBezTo>
                  <a:cubicBezTo>
                    <a:pt x="745" y="164"/>
                    <a:pt x="745" y="164"/>
                    <a:pt x="745" y="164"/>
                  </a:cubicBezTo>
                  <a:cubicBezTo>
                    <a:pt x="759" y="150"/>
                    <a:pt x="759" y="150"/>
                    <a:pt x="759" y="150"/>
                  </a:cubicBezTo>
                  <a:cubicBezTo>
                    <a:pt x="760" y="151"/>
                    <a:pt x="760" y="151"/>
                    <a:pt x="760" y="151"/>
                  </a:cubicBezTo>
                  <a:cubicBezTo>
                    <a:pt x="769" y="161"/>
                    <a:pt x="781" y="165"/>
                    <a:pt x="797" y="165"/>
                  </a:cubicBezTo>
                  <a:cubicBezTo>
                    <a:pt x="809" y="165"/>
                    <a:pt x="829" y="163"/>
                    <a:pt x="829" y="145"/>
                  </a:cubicBezTo>
                  <a:cubicBezTo>
                    <a:pt x="829" y="134"/>
                    <a:pt x="823" y="129"/>
                    <a:pt x="809" y="128"/>
                  </a:cubicBezTo>
                  <a:cubicBezTo>
                    <a:pt x="789" y="126"/>
                    <a:pt x="789" y="126"/>
                    <a:pt x="789" y="126"/>
                  </a:cubicBezTo>
                  <a:cubicBezTo>
                    <a:pt x="764" y="124"/>
                    <a:pt x="751" y="113"/>
                    <a:pt x="751" y="92"/>
                  </a:cubicBezTo>
                  <a:cubicBezTo>
                    <a:pt x="751" y="70"/>
                    <a:pt x="770" y="55"/>
                    <a:pt x="798" y="55"/>
                  </a:cubicBezTo>
                  <a:cubicBezTo>
                    <a:pt x="816" y="55"/>
                    <a:pt x="832" y="59"/>
                    <a:pt x="843" y="68"/>
                  </a:cubicBezTo>
                  <a:cubicBezTo>
                    <a:pt x="844" y="69"/>
                    <a:pt x="844" y="69"/>
                    <a:pt x="844" y="69"/>
                  </a:cubicBezTo>
                  <a:cubicBezTo>
                    <a:pt x="830" y="83"/>
                    <a:pt x="830" y="83"/>
                    <a:pt x="830" y="83"/>
                  </a:cubicBezTo>
                  <a:cubicBezTo>
                    <a:pt x="829" y="82"/>
                    <a:pt x="829" y="82"/>
                    <a:pt x="829" y="82"/>
                  </a:cubicBezTo>
                  <a:cubicBezTo>
                    <a:pt x="821" y="76"/>
                    <a:pt x="811" y="73"/>
                    <a:pt x="798" y="73"/>
                  </a:cubicBezTo>
                  <a:cubicBezTo>
                    <a:pt x="781" y="73"/>
                    <a:pt x="771" y="79"/>
                    <a:pt x="771" y="92"/>
                  </a:cubicBezTo>
                  <a:cubicBezTo>
                    <a:pt x="771" y="102"/>
                    <a:pt x="778" y="107"/>
                    <a:pt x="792" y="108"/>
                  </a:cubicBezTo>
                  <a:cubicBezTo>
                    <a:pt x="811" y="110"/>
                    <a:pt x="811" y="110"/>
                    <a:pt x="811" y="110"/>
                  </a:cubicBezTo>
                  <a:cubicBezTo>
                    <a:pt x="827" y="112"/>
                    <a:pt x="849" y="117"/>
                    <a:pt x="849" y="144"/>
                  </a:cubicBezTo>
                  <a:cubicBezTo>
                    <a:pt x="849" y="168"/>
                    <a:pt x="829" y="183"/>
                    <a:pt x="798" y="183"/>
                  </a:cubicBezTo>
                  <a:close/>
                  <a:moveTo>
                    <a:pt x="894" y="182"/>
                  </a:moveTo>
                  <a:cubicBezTo>
                    <a:pt x="872" y="182"/>
                    <a:pt x="872" y="182"/>
                    <a:pt x="872" y="182"/>
                  </a:cubicBezTo>
                  <a:cubicBezTo>
                    <a:pt x="872" y="100"/>
                    <a:pt x="872" y="100"/>
                    <a:pt x="872" y="100"/>
                  </a:cubicBezTo>
                  <a:cubicBezTo>
                    <a:pt x="872" y="2"/>
                    <a:pt x="872" y="2"/>
                    <a:pt x="872" y="2"/>
                  </a:cubicBezTo>
                  <a:cubicBezTo>
                    <a:pt x="894" y="2"/>
                    <a:pt x="894" y="2"/>
                    <a:pt x="894" y="2"/>
                  </a:cubicBezTo>
                  <a:cubicBezTo>
                    <a:pt x="894" y="100"/>
                    <a:pt x="894" y="100"/>
                    <a:pt x="894" y="100"/>
                  </a:cubicBezTo>
                  <a:lnTo>
                    <a:pt x="894" y="182"/>
                  </a:lnTo>
                  <a:close/>
                  <a:moveTo>
                    <a:pt x="1085" y="182"/>
                  </a:moveTo>
                  <a:cubicBezTo>
                    <a:pt x="1063" y="182"/>
                    <a:pt x="1063" y="182"/>
                    <a:pt x="1063" y="182"/>
                  </a:cubicBezTo>
                  <a:cubicBezTo>
                    <a:pt x="1063" y="51"/>
                    <a:pt x="1063" y="51"/>
                    <a:pt x="1063" y="51"/>
                  </a:cubicBezTo>
                  <a:cubicBezTo>
                    <a:pt x="1017" y="154"/>
                    <a:pt x="1017" y="154"/>
                    <a:pt x="1017" y="154"/>
                  </a:cubicBezTo>
                  <a:cubicBezTo>
                    <a:pt x="999" y="154"/>
                    <a:pt x="999" y="154"/>
                    <a:pt x="999" y="154"/>
                  </a:cubicBezTo>
                  <a:cubicBezTo>
                    <a:pt x="952" y="51"/>
                    <a:pt x="952" y="51"/>
                    <a:pt x="952" y="51"/>
                  </a:cubicBezTo>
                  <a:cubicBezTo>
                    <a:pt x="952" y="182"/>
                    <a:pt x="952" y="182"/>
                    <a:pt x="952" y="182"/>
                  </a:cubicBezTo>
                  <a:cubicBezTo>
                    <a:pt x="930" y="182"/>
                    <a:pt x="930" y="182"/>
                    <a:pt x="930" y="182"/>
                  </a:cubicBezTo>
                  <a:cubicBezTo>
                    <a:pt x="930" y="2"/>
                    <a:pt x="930" y="2"/>
                    <a:pt x="930" y="2"/>
                  </a:cubicBezTo>
                  <a:cubicBezTo>
                    <a:pt x="951" y="2"/>
                    <a:pt x="951" y="2"/>
                    <a:pt x="951" y="2"/>
                  </a:cubicBezTo>
                  <a:cubicBezTo>
                    <a:pt x="951" y="2"/>
                    <a:pt x="951" y="2"/>
                    <a:pt x="951" y="2"/>
                  </a:cubicBezTo>
                  <a:cubicBezTo>
                    <a:pt x="1008" y="126"/>
                    <a:pt x="1008" y="126"/>
                    <a:pt x="1008" y="126"/>
                  </a:cubicBezTo>
                  <a:cubicBezTo>
                    <a:pt x="1064" y="2"/>
                    <a:pt x="1064" y="2"/>
                    <a:pt x="1064" y="2"/>
                  </a:cubicBezTo>
                  <a:cubicBezTo>
                    <a:pt x="1085" y="2"/>
                    <a:pt x="1085" y="2"/>
                    <a:pt x="1085" y="2"/>
                  </a:cubicBezTo>
                  <a:lnTo>
                    <a:pt x="1085" y="182"/>
                  </a:lnTo>
                  <a:close/>
                  <a:moveTo>
                    <a:pt x="1168" y="183"/>
                  </a:moveTo>
                  <a:cubicBezTo>
                    <a:pt x="1141" y="183"/>
                    <a:pt x="1123" y="176"/>
                    <a:pt x="1106" y="159"/>
                  </a:cubicBezTo>
                  <a:cubicBezTo>
                    <a:pt x="1106" y="158"/>
                    <a:pt x="1106" y="158"/>
                    <a:pt x="1106" y="158"/>
                  </a:cubicBezTo>
                  <a:cubicBezTo>
                    <a:pt x="1120" y="144"/>
                    <a:pt x="1120" y="144"/>
                    <a:pt x="1120" y="144"/>
                  </a:cubicBezTo>
                  <a:cubicBezTo>
                    <a:pt x="1121" y="145"/>
                    <a:pt x="1121" y="145"/>
                    <a:pt x="1121" y="145"/>
                  </a:cubicBezTo>
                  <a:cubicBezTo>
                    <a:pt x="1135" y="159"/>
                    <a:pt x="1148" y="164"/>
                    <a:pt x="1168" y="164"/>
                  </a:cubicBezTo>
                  <a:cubicBezTo>
                    <a:pt x="1194" y="164"/>
                    <a:pt x="1209" y="152"/>
                    <a:pt x="1209" y="132"/>
                  </a:cubicBezTo>
                  <a:cubicBezTo>
                    <a:pt x="1209" y="123"/>
                    <a:pt x="1207" y="116"/>
                    <a:pt x="1201" y="111"/>
                  </a:cubicBezTo>
                  <a:cubicBezTo>
                    <a:pt x="1196" y="106"/>
                    <a:pt x="1191" y="104"/>
                    <a:pt x="1179" y="102"/>
                  </a:cubicBezTo>
                  <a:cubicBezTo>
                    <a:pt x="1158" y="99"/>
                    <a:pt x="1158" y="99"/>
                    <a:pt x="1158" y="99"/>
                  </a:cubicBezTo>
                  <a:cubicBezTo>
                    <a:pt x="1143" y="97"/>
                    <a:pt x="1133" y="93"/>
                    <a:pt x="1125" y="86"/>
                  </a:cubicBezTo>
                  <a:cubicBezTo>
                    <a:pt x="1115" y="77"/>
                    <a:pt x="1111" y="66"/>
                    <a:pt x="1111" y="51"/>
                  </a:cubicBezTo>
                  <a:cubicBezTo>
                    <a:pt x="1111" y="20"/>
                    <a:pt x="1133" y="0"/>
                    <a:pt x="1169" y="0"/>
                  </a:cubicBezTo>
                  <a:cubicBezTo>
                    <a:pt x="1191" y="0"/>
                    <a:pt x="1207" y="6"/>
                    <a:pt x="1222" y="20"/>
                  </a:cubicBezTo>
                  <a:cubicBezTo>
                    <a:pt x="1223" y="21"/>
                    <a:pt x="1223" y="21"/>
                    <a:pt x="1223" y="21"/>
                  </a:cubicBezTo>
                  <a:cubicBezTo>
                    <a:pt x="1209" y="35"/>
                    <a:pt x="1209" y="35"/>
                    <a:pt x="1209" y="35"/>
                  </a:cubicBezTo>
                  <a:cubicBezTo>
                    <a:pt x="1208" y="34"/>
                    <a:pt x="1208" y="34"/>
                    <a:pt x="1208" y="34"/>
                  </a:cubicBezTo>
                  <a:cubicBezTo>
                    <a:pt x="1197" y="23"/>
                    <a:pt x="1185" y="19"/>
                    <a:pt x="1168" y="19"/>
                  </a:cubicBezTo>
                  <a:cubicBezTo>
                    <a:pt x="1146" y="19"/>
                    <a:pt x="1132" y="31"/>
                    <a:pt x="1132" y="51"/>
                  </a:cubicBezTo>
                  <a:cubicBezTo>
                    <a:pt x="1132" y="59"/>
                    <a:pt x="1134" y="66"/>
                    <a:pt x="1139" y="70"/>
                  </a:cubicBezTo>
                  <a:cubicBezTo>
                    <a:pt x="1144" y="75"/>
                    <a:pt x="1152" y="78"/>
                    <a:pt x="1162" y="79"/>
                  </a:cubicBezTo>
                  <a:cubicBezTo>
                    <a:pt x="1182" y="83"/>
                    <a:pt x="1182" y="83"/>
                    <a:pt x="1182" y="83"/>
                  </a:cubicBezTo>
                  <a:cubicBezTo>
                    <a:pt x="1199" y="85"/>
                    <a:pt x="1207" y="88"/>
                    <a:pt x="1215" y="96"/>
                  </a:cubicBezTo>
                  <a:cubicBezTo>
                    <a:pt x="1225" y="104"/>
                    <a:pt x="1231" y="117"/>
                    <a:pt x="1231" y="132"/>
                  </a:cubicBezTo>
                  <a:cubicBezTo>
                    <a:pt x="1231" y="163"/>
                    <a:pt x="1206" y="183"/>
                    <a:pt x="1168" y="183"/>
                  </a:cubicBezTo>
                  <a:close/>
                  <a:moveTo>
                    <a:pt x="499" y="182"/>
                  </a:moveTo>
                  <a:cubicBezTo>
                    <a:pt x="495" y="182"/>
                    <a:pt x="495" y="182"/>
                    <a:pt x="495" y="182"/>
                  </a:cubicBezTo>
                  <a:cubicBezTo>
                    <a:pt x="475" y="182"/>
                    <a:pt x="462" y="168"/>
                    <a:pt x="462" y="147"/>
                  </a:cubicBezTo>
                  <a:cubicBezTo>
                    <a:pt x="462" y="73"/>
                    <a:pt x="462" y="73"/>
                    <a:pt x="462" y="73"/>
                  </a:cubicBezTo>
                  <a:cubicBezTo>
                    <a:pt x="446" y="73"/>
                    <a:pt x="446" y="73"/>
                    <a:pt x="446" y="73"/>
                  </a:cubicBezTo>
                  <a:cubicBezTo>
                    <a:pt x="446" y="56"/>
                    <a:pt x="446" y="56"/>
                    <a:pt x="446" y="56"/>
                  </a:cubicBezTo>
                  <a:cubicBezTo>
                    <a:pt x="462" y="56"/>
                    <a:pt x="462" y="56"/>
                    <a:pt x="462" y="56"/>
                  </a:cubicBezTo>
                  <a:cubicBezTo>
                    <a:pt x="462" y="19"/>
                    <a:pt x="462" y="19"/>
                    <a:pt x="462" y="19"/>
                  </a:cubicBezTo>
                  <a:cubicBezTo>
                    <a:pt x="482" y="19"/>
                    <a:pt x="482" y="19"/>
                    <a:pt x="482" y="19"/>
                  </a:cubicBezTo>
                  <a:cubicBezTo>
                    <a:pt x="482" y="56"/>
                    <a:pt x="482" y="56"/>
                    <a:pt x="482" y="56"/>
                  </a:cubicBezTo>
                  <a:cubicBezTo>
                    <a:pt x="509" y="56"/>
                    <a:pt x="509" y="56"/>
                    <a:pt x="509" y="56"/>
                  </a:cubicBezTo>
                  <a:cubicBezTo>
                    <a:pt x="509" y="73"/>
                    <a:pt x="509" y="73"/>
                    <a:pt x="509" y="73"/>
                  </a:cubicBezTo>
                  <a:cubicBezTo>
                    <a:pt x="482" y="73"/>
                    <a:pt x="482" y="73"/>
                    <a:pt x="482" y="73"/>
                  </a:cubicBezTo>
                  <a:cubicBezTo>
                    <a:pt x="482" y="147"/>
                    <a:pt x="482" y="147"/>
                    <a:pt x="482" y="147"/>
                  </a:cubicBezTo>
                  <a:cubicBezTo>
                    <a:pt x="482" y="158"/>
                    <a:pt x="488" y="164"/>
                    <a:pt x="498" y="164"/>
                  </a:cubicBezTo>
                  <a:cubicBezTo>
                    <a:pt x="499" y="164"/>
                    <a:pt x="499" y="164"/>
                    <a:pt x="499" y="164"/>
                  </a:cubicBezTo>
                  <a:cubicBezTo>
                    <a:pt x="499" y="165"/>
                    <a:pt x="499" y="165"/>
                    <a:pt x="499" y="165"/>
                  </a:cubicBezTo>
                  <a:lnTo>
                    <a:pt x="499" y="182"/>
                  </a:lnTo>
                  <a:close/>
                  <a:moveTo>
                    <a:pt x="616" y="182"/>
                  </a:moveTo>
                  <a:cubicBezTo>
                    <a:pt x="612" y="182"/>
                    <a:pt x="612" y="182"/>
                    <a:pt x="612" y="182"/>
                  </a:cubicBezTo>
                  <a:cubicBezTo>
                    <a:pt x="591" y="182"/>
                    <a:pt x="579" y="169"/>
                    <a:pt x="579" y="148"/>
                  </a:cubicBezTo>
                  <a:cubicBezTo>
                    <a:pt x="579" y="2"/>
                    <a:pt x="579" y="2"/>
                    <a:pt x="579" y="2"/>
                  </a:cubicBezTo>
                  <a:cubicBezTo>
                    <a:pt x="600" y="2"/>
                    <a:pt x="600" y="2"/>
                    <a:pt x="600" y="2"/>
                  </a:cubicBezTo>
                  <a:cubicBezTo>
                    <a:pt x="600" y="147"/>
                    <a:pt x="600" y="147"/>
                    <a:pt x="600" y="147"/>
                  </a:cubicBezTo>
                  <a:cubicBezTo>
                    <a:pt x="600" y="159"/>
                    <a:pt x="604" y="164"/>
                    <a:pt x="615" y="164"/>
                  </a:cubicBezTo>
                  <a:cubicBezTo>
                    <a:pt x="616" y="164"/>
                    <a:pt x="616" y="164"/>
                    <a:pt x="616" y="164"/>
                  </a:cubicBezTo>
                  <a:cubicBezTo>
                    <a:pt x="616" y="165"/>
                    <a:pt x="616" y="165"/>
                    <a:pt x="616" y="165"/>
                  </a:cubicBezTo>
                  <a:lnTo>
                    <a:pt x="616" y="182"/>
                  </a:lnTo>
                  <a:close/>
                </a:path>
              </a:pathLst>
            </a:custGeom>
            <a:solidFill>
              <a:srgbClr val="7778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9"/>
            <p:cNvSpPr>
              <a:spLocks noEditPoints="1"/>
            </p:cNvSpPr>
            <p:nvPr userDrawn="1"/>
          </p:nvSpPr>
          <p:spPr bwMode="gray">
            <a:xfrm>
              <a:off x="7474095" y="5549900"/>
              <a:ext cx="76200" cy="41275"/>
            </a:xfrm>
            <a:custGeom>
              <a:avLst/>
              <a:gdLst>
                <a:gd name="T0" fmla="*/ 12 w 48"/>
                <a:gd name="T1" fmla="*/ 4 h 26"/>
                <a:gd name="T2" fmla="*/ 12 w 48"/>
                <a:gd name="T3" fmla="*/ 26 h 26"/>
                <a:gd name="T4" fmla="*/ 7 w 48"/>
                <a:gd name="T5" fmla="*/ 26 h 26"/>
                <a:gd name="T6" fmla="*/ 7 w 48"/>
                <a:gd name="T7" fmla="*/ 4 h 26"/>
                <a:gd name="T8" fmla="*/ 0 w 48"/>
                <a:gd name="T9" fmla="*/ 4 h 26"/>
                <a:gd name="T10" fmla="*/ 0 w 48"/>
                <a:gd name="T11" fmla="*/ 0 h 26"/>
                <a:gd name="T12" fmla="*/ 18 w 48"/>
                <a:gd name="T13" fmla="*/ 0 h 26"/>
                <a:gd name="T14" fmla="*/ 18 w 48"/>
                <a:gd name="T15" fmla="*/ 4 h 26"/>
                <a:gd name="T16" fmla="*/ 12 w 48"/>
                <a:gd name="T17" fmla="*/ 4 h 26"/>
                <a:gd name="T18" fmla="*/ 43 w 48"/>
                <a:gd name="T19" fmla="*/ 26 h 26"/>
                <a:gd name="T20" fmla="*/ 43 w 48"/>
                <a:gd name="T21" fmla="*/ 9 h 26"/>
                <a:gd name="T22" fmla="*/ 37 w 48"/>
                <a:gd name="T23" fmla="*/ 20 h 26"/>
                <a:gd name="T24" fmla="*/ 33 w 48"/>
                <a:gd name="T25" fmla="*/ 20 h 26"/>
                <a:gd name="T26" fmla="*/ 27 w 48"/>
                <a:gd name="T27" fmla="*/ 9 h 26"/>
                <a:gd name="T28" fmla="*/ 27 w 48"/>
                <a:gd name="T29" fmla="*/ 26 h 26"/>
                <a:gd name="T30" fmla="*/ 23 w 48"/>
                <a:gd name="T31" fmla="*/ 26 h 26"/>
                <a:gd name="T32" fmla="*/ 23 w 48"/>
                <a:gd name="T33" fmla="*/ 0 h 26"/>
                <a:gd name="T34" fmla="*/ 27 w 48"/>
                <a:gd name="T35" fmla="*/ 0 h 26"/>
                <a:gd name="T36" fmla="*/ 35 w 48"/>
                <a:gd name="T37" fmla="*/ 15 h 26"/>
                <a:gd name="T38" fmla="*/ 43 w 48"/>
                <a:gd name="T39" fmla="*/ 0 h 26"/>
                <a:gd name="T40" fmla="*/ 48 w 48"/>
                <a:gd name="T41" fmla="*/ 0 h 26"/>
                <a:gd name="T42" fmla="*/ 48 w 48"/>
                <a:gd name="T43" fmla="*/ 26 h 26"/>
                <a:gd name="T44" fmla="*/ 43 w 48"/>
                <a:gd name="T45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8" h="26">
                  <a:moveTo>
                    <a:pt x="12" y="4"/>
                  </a:moveTo>
                  <a:lnTo>
                    <a:pt x="12" y="26"/>
                  </a:lnTo>
                  <a:lnTo>
                    <a:pt x="7" y="26"/>
                  </a:lnTo>
                  <a:lnTo>
                    <a:pt x="7" y="4"/>
                  </a:lnTo>
                  <a:lnTo>
                    <a:pt x="0" y="4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4"/>
                  </a:lnTo>
                  <a:lnTo>
                    <a:pt x="12" y="4"/>
                  </a:lnTo>
                  <a:close/>
                  <a:moveTo>
                    <a:pt x="43" y="26"/>
                  </a:moveTo>
                  <a:lnTo>
                    <a:pt x="43" y="9"/>
                  </a:lnTo>
                  <a:lnTo>
                    <a:pt x="37" y="20"/>
                  </a:lnTo>
                  <a:lnTo>
                    <a:pt x="33" y="20"/>
                  </a:lnTo>
                  <a:lnTo>
                    <a:pt x="27" y="9"/>
                  </a:lnTo>
                  <a:lnTo>
                    <a:pt x="27" y="26"/>
                  </a:lnTo>
                  <a:lnTo>
                    <a:pt x="23" y="26"/>
                  </a:lnTo>
                  <a:lnTo>
                    <a:pt x="23" y="0"/>
                  </a:lnTo>
                  <a:lnTo>
                    <a:pt x="27" y="0"/>
                  </a:lnTo>
                  <a:lnTo>
                    <a:pt x="35" y="15"/>
                  </a:lnTo>
                  <a:lnTo>
                    <a:pt x="43" y="0"/>
                  </a:lnTo>
                  <a:lnTo>
                    <a:pt x="48" y="0"/>
                  </a:lnTo>
                  <a:lnTo>
                    <a:pt x="48" y="26"/>
                  </a:lnTo>
                  <a:lnTo>
                    <a:pt x="43" y="26"/>
                  </a:lnTo>
                  <a:close/>
                </a:path>
              </a:pathLst>
            </a:custGeom>
            <a:solidFill>
              <a:srgbClr val="41404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7"/>
            <p:cNvSpPr>
              <a:spLocks noEditPoints="1"/>
            </p:cNvSpPr>
            <p:nvPr userDrawn="1"/>
          </p:nvSpPr>
          <p:spPr bwMode="gray">
            <a:xfrm>
              <a:off x="4813445" y="5438775"/>
              <a:ext cx="549275" cy="493712"/>
            </a:xfrm>
            <a:custGeom>
              <a:avLst/>
              <a:gdLst>
                <a:gd name="T0" fmla="*/ 351 w 351"/>
                <a:gd name="T1" fmla="*/ 69 h 314"/>
                <a:gd name="T2" fmla="*/ 319 w 351"/>
                <a:gd name="T3" fmla="*/ 87 h 314"/>
                <a:gd name="T4" fmla="*/ 264 w 351"/>
                <a:gd name="T5" fmla="*/ 32 h 314"/>
                <a:gd name="T6" fmla="*/ 283 w 351"/>
                <a:gd name="T7" fmla="*/ 0 h 314"/>
                <a:gd name="T8" fmla="*/ 351 w 351"/>
                <a:gd name="T9" fmla="*/ 69 h 314"/>
                <a:gd name="T10" fmla="*/ 37 w 351"/>
                <a:gd name="T11" fmla="*/ 163 h 314"/>
                <a:gd name="T12" fmla="*/ 0 w 351"/>
                <a:gd name="T13" fmla="*/ 163 h 314"/>
                <a:gd name="T14" fmla="*/ 25 w 351"/>
                <a:gd name="T15" fmla="*/ 257 h 314"/>
                <a:gd name="T16" fmla="*/ 57 w 351"/>
                <a:gd name="T17" fmla="*/ 239 h 314"/>
                <a:gd name="T18" fmla="*/ 37 w 351"/>
                <a:gd name="T19" fmla="*/ 163 h 314"/>
                <a:gd name="T20" fmla="*/ 130 w 351"/>
                <a:gd name="T21" fmla="*/ 63 h 314"/>
                <a:gd name="T22" fmla="*/ 112 w 351"/>
                <a:gd name="T23" fmla="*/ 31 h 314"/>
                <a:gd name="T24" fmla="*/ 37 w 351"/>
                <a:gd name="T25" fmla="*/ 163 h 314"/>
                <a:gd name="T26" fmla="*/ 72 w 351"/>
                <a:gd name="T27" fmla="*/ 163 h 314"/>
                <a:gd name="T28" fmla="*/ 130 w 351"/>
                <a:gd name="T29" fmla="*/ 63 h 314"/>
                <a:gd name="T30" fmla="*/ 88 w 351"/>
                <a:gd name="T31" fmla="*/ 221 h 314"/>
                <a:gd name="T32" fmla="*/ 57 w 351"/>
                <a:gd name="T33" fmla="*/ 239 h 314"/>
                <a:gd name="T34" fmla="*/ 188 w 351"/>
                <a:gd name="T35" fmla="*/ 314 h 314"/>
                <a:gd name="T36" fmla="*/ 188 w 351"/>
                <a:gd name="T37" fmla="*/ 278 h 314"/>
                <a:gd name="T38" fmla="*/ 88 w 351"/>
                <a:gd name="T39" fmla="*/ 221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51" h="314">
                  <a:moveTo>
                    <a:pt x="351" y="69"/>
                  </a:moveTo>
                  <a:cubicBezTo>
                    <a:pt x="319" y="87"/>
                    <a:pt x="319" y="87"/>
                    <a:pt x="319" y="87"/>
                  </a:cubicBezTo>
                  <a:cubicBezTo>
                    <a:pt x="306" y="64"/>
                    <a:pt x="287" y="45"/>
                    <a:pt x="264" y="32"/>
                  </a:cubicBezTo>
                  <a:cubicBezTo>
                    <a:pt x="283" y="0"/>
                    <a:pt x="283" y="0"/>
                    <a:pt x="283" y="0"/>
                  </a:cubicBezTo>
                  <a:cubicBezTo>
                    <a:pt x="311" y="16"/>
                    <a:pt x="335" y="40"/>
                    <a:pt x="351" y="69"/>
                  </a:cubicBezTo>
                  <a:close/>
                  <a:moveTo>
                    <a:pt x="37" y="163"/>
                  </a:moveTo>
                  <a:cubicBezTo>
                    <a:pt x="0" y="163"/>
                    <a:pt x="0" y="163"/>
                    <a:pt x="0" y="163"/>
                  </a:cubicBezTo>
                  <a:cubicBezTo>
                    <a:pt x="0" y="197"/>
                    <a:pt x="9" y="230"/>
                    <a:pt x="25" y="257"/>
                  </a:cubicBezTo>
                  <a:cubicBezTo>
                    <a:pt x="57" y="239"/>
                    <a:pt x="57" y="239"/>
                    <a:pt x="57" y="239"/>
                  </a:cubicBezTo>
                  <a:cubicBezTo>
                    <a:pt x="44" y="216"/>
                    <a:pt x="37" y="190"/>
                    <a:pt x="37" y="163"/>
                  </a:cubicBezTo>
                  <a:close/>
                  <a:moveTo>
                    <a:pt x="130" y="63"/>
                  </a:moveTo>
                  <a:cubicBezTo>
                    <a:pt x="112" y="31"/>
                    <a:pt x="112" y="31"/>
                    <a:pt x="112" y="31"/>
                  </a:cubicBezTo>
                  <a:cubicBezTo>
                    <a:pt x="67" y="58"/>
                    <a:pt x="37" y="107"/>
                    <a:pt x="37" y="163"/>
                  </a:cubicBezTo>
                  <a:cubicBezTo>
                    <a:pt x="72" y="163"/>
                    <a:pt x="72" y="163"/>
                    <a:pt x="72" y="163"/>
                  </a:cubicBezTo>
                  <a:cubicBezTo>
                    <a:pt x="72" y="120"/>
                    <a:pt x="96" y="83"/>
                    <a:pt x="130" y="63"/>
                  </a:cubicBezTo>
                  <a:close/>
                  <a:moveTo>
                    <a:pt x="88" y="221"/>
                  </a:moveTo>
                  <a:cubicBezTo>
                    <a:pt x="57" y="239"/>
                    <a:pt x="57" y="239"/>
                    <a:pt x="57" y="239"/>
                  </a:cubicBezTo>
                  <a:cubicBezTo>
                    <a:pt x="83" y="284"/>
                    <a:pt x="132" y="314"/>
                    <a:pt x="188" y="314"/>
                  </a:cubicBezTo>
                  <a:cubicBezTo>
                    <a:pt x="188" y="278"/>
                    <a:pt x="188" y="278"/>
                    <a:pt x="188" y="278"/>
                  </a:cubicBezTo>
                  <a:cubicBezTo>
                    <a:pt x="145" y="278"/>
                    <a:pt x="108" y="255"/>
                    <a:pt x="88" y="221"/>
                  </a:cubicBezTo>
                  <a:close/>
                </a:path>
              </a:pathLst>
            </a:custGeom>
            <a:solidFill>
              <a:srgbClr val="ACDA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8"/>
            <p:cNvSpPr>
              <a:spLocks noEditPoints="1"/>
            </p:cNvSpPr>
            <p:nvPr userDrawn="1"/>
          </p:nvSpPr>
          <p:spPr bwMode="gray">
            <a:xfrm>
              <a:off x="4813445" y="5397500"/>
              <a:ext cx="442913" cy="593725"/>
            </a:xfrm>
            <a:custGeom>
              <a:avLst/>
              <a:gdLst>
                <a:gd name="T0" fmla="*/ 25 w 283"/>
                <a:gd name="T1" fmla="*/ 283 h 377"/>
                <a:gd name="T2" fmla="*/ 57 w 283"/>
                <a:gd name="T3" fmla="*/ 265 h 377"/>
                <a:gd name="T4" fmla="*/ 188 w 283"/>
                <a:gd name="T5" fmla="*/ 340 h 377"/>
                <a:gd name="T6" fmla="*/ 264 w 283"/>
                <a:gd name="T7" fmla="*/ 320 h 377"/>
                <a:gd name="T8" fmla="*/ 282 w 283"/>
                <a:gd name="T9" fmla="*/ 352 h 377"/>
                <a:gd name="T10" fmla="*/ 188 w 283"/>
                <a:gd name="T11" fmla="*/ 377 h 377"/>
                <a:gd name="T12" fmla="*/ 25 w 283"/>
                <a:gd name="T13" fmla="*/ 283 h 377"/>
                <a:gd name="T14" fmla="*/ 188 w 283"/>
                <a:gd name="T15" fmla="*/ 37 h 377"/>
                <a:gd name="T16" fmla="*/ 264 w 283"/>
                <a:gd name="T17" fmla="*/ 58 h 377"/>
                <a:gd name="T18" fmla="*/ 283 w 283"/>
                <a:gd name="T19" fmla="*/ 26 h 377"/>
                <a:gd name="T20" fmla="*/ 188 w 283"/>
                <a:gd name="T21" fmla="*/ 0 h 377"/>
                <a:gd name="T22" fmla="*/ 0 w 283"/>
                <a:gd name="T23" fmla="*/ 189 h 377"/>
                <a:gd name="T24" fmla="*/ 37 w 283"/>
                <a:gd name="T25" fmla="*/ 189 h 377"/>
                <a:gd name="T26" fmla="*/ 188 w 283"/>
                <a:gd name="T27" fmla="*/ 37 h 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3" h="377">
                  <a:moveTo>
                    <a:pt x="25" y="283"/>
                  </a:moveTo>
                  <a:cubicBezTo>
                    <a:pt x="57" y="265"/>
                    <a:pt x="57" y="265"/>
                    <a:pt x="57" y="265"/>
                  </a:cubicBezTo>
                  <a:cubicBezTo>
                    <a:pt x="83" y="310"/>
                    <a:pt x="132" y="340"/>
                    <a:pt x="188" y="340"/>
                  </a:cubicBezTo>
                  <a:cubicBezTo>
                    <a:pt x="216" y="340"/>
                    <a:pt x="241" y="332"/>
                    <a:pt x="264" y="320"/>
                  </a:cubicBezTo>
                  <a:cubicBezTo>
                    <a:pt x="282" y="352"/>
                    <a:pt x="282" y="352"/>
                    <a:pt x="282" y="352"/>
                  </a:cubicBezTo>
                  <a:cubicBezTo>
                    <a:pt x="255" y="368"/>
                    <a:pt x="222" y="377"/>
                    <a:pt x="188" y="377"/>
                  </a:cubicBezTo>
                  <a:cubicBezTo>
                    <a:pt x="118" y="377"/>
                    <a:pt x="58" y="339"/>
                    <a:pt x="25" y="283"/>
                  </a:cubicBezTo>
                  <a:close/>
                  <a:moveTo>
                    <a:pt x="188" y="37"/>
                  </a:moveTo>
                  <a:cubicBezTo>
                    <a:pt x="216" y="37"/>
                    <a:pt x="242" y="45"/>
                    <a:pt x="264" y="58"/>
                  </a:cubicBezTo>
                  <a:cubicBezTo>
                    <a:pt x="283" y="26"/>
                    <a:pt x="283" y="26"/>
                    <a:pt x="283" y="26"/>
                  </a:cubicBezTo>
                  <a:cubicBezTo>
                    <a:pt x="255" y="10"/>
                    <a:pt x="222" y="0"/>
                    <a:pt x="188" y="0"/>
                  </a:cubicBezTo>
                  <a:cubicBezTo>
                    <a:pt x="84" y="0"/>
                    <a:pt x="0" y="85"/>
                    <a:pt x="0" y="189"/>
                  </a:cubicBezTo>
                  <a:cubicBezTo>
                    <a:pt x="37" y="189"/>
                    <a:pt x="37" y="189"/>
                    <a:pt x="37" y="189"/>
                  </a:cubicBezTo>
                  <a:cubicBezTo>
                    <a:pt x="37" y="105"/>
                    <a:pt x="104" y="37"/>
                    <a:pt x="188" y="37"/>
                  </a:cubicBezTo>
                  <a:close/>
                </a:path>
              </a:pathLst>
            </a:custGeom>
            <a:solidFill>
              <a:srgbClr val="00AAE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9"/>
            <p:cNvSpPr>
              <a:spLocks noEditPoints="1"/>
            </p:cNvSpPr>
            <p:nvPr userDrawn="1"/>
          </p:nvSpPr>
          <p:spPr bwMode="gray">
            <a:xfrm>
              <a:off x="4926157" y="5511800"/>
              <a:ext cx="476250" cy="365125"/>
            </a:xfrm>
            <a:custGeom>
              <a:avLst/>
              <a:gdLst>
                <a:gd name="T0" fmla="*/ 247 w 304"/>
                <a:gd name="T1" fmla="*/ 40 h 231"/>
                <a:gd name="T2" fmla="*/ 279 w 304"/>
                <a:gd name="T3" fmla="*/ 22 h 231"/>
                <a:gd name="T4" fmla="*/ 304 w 304"/>
                <a:gd name="T5" fmla="*/ 116 h 231"/>
                <a:gd name="T6" fmla="*/ 279 w 304"/>
                <a:gd name="T7" fmla="*/ 210 h 231"/>
                <a:gd name="T8" fmla="*/ 247 w 304"/>
                <a:gd name="T9" fmla="*/ 191 h 231"/>
                <a:gd name="T10" fmla="*/ 267 w 304"/>
                <a:gd name="T11" fmla="*/ 116 h 231"/>
                <a:gd name="T12" fmla="*/ 247 w 304"/>
                <a:gd name="T13" fmla="*/ 40 h 231"/>
                <a:gd name="T14" fmla="*/ 223 w 304"/>
                <a:gd name="T15" fmla="*/ 222 h 231"/>
                <a:gd name="T16" fmla="*/ 198 w 304"/>
                <a:gd name="T17" fmla="*/ 197 h 231"/>
                <a:gd name="T18" fmla="*/ 116 w 304"/>
                <a:gd name="T19" fmla="*/ 231 h 231"/>
                <a:gd name="T20" fmla="*/ 0 w 304"/>
                <a:gd name="T21" fmla="*/ 116 h 231"/>
                <a:gd name="T22" fmla="*/ 116 w 304"/>
                <a:gd name="T23" fmla="*/ 0 h 231"/>
                <a:gd name="T24" fmla="*/ 231 w 304"/>
                <a:gd name="T25" fmla="*/ 116 h 231"/>
                <a:gd name="T26" fmla="*/ 216 w 304"/>
                <a:gd name="T27" fmla="*/ 173 h 231"/>
                <a:gd name="T28" fmla="*/ 247 w 304"/>
                <a:gd name="T29" fmla="*/ 191 h 231"/>
                <a:gd name="T30" fmla="*/ 223 w 304"/>
                <a:gd name="T31" fmla="*/ 222 h 231"/>
                <a:gd name="T32" fmla="*/ 195 w 304"/>
                <a:gd name="T33" fmla="*/ 116 h 231"/>
                <a:gd name="T34" fmla="*/ 116 w 304"/>
                <a:gd name="T35" fmla="*/ 37 h 231"/>
                <a:gd name="T36" fmla="*/ 37 w 304"/>
                <a:gd name="T37" fmla="*/ 116 h 231"/>
                <a:gd name="T38" fmla="*/ 116 w 304"/>
                <a:gd name="T39" fmla="*/ 194 h 231"/>
                <a:gd name="T40" fmla="*/ 195 w 304"/>
                <a:gd name="T41" fmla="*/ 116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04" h="231">
                  <a:moveTo>
                    <a:pt x="247" y="40"/>
                  </a:moveTo>
                  <a:cubicBezTo>
                    <a:pt x="279" y="22"/>
                    <a:pt x="279" y="22"/>
                    <a:pt x="279" y="22"/>
                  </a:cubicBezTo>
                  <a:cubicBezTo>
                    <a:pt x="295" y="49"/>
                    <a:pt x="304" y="81"/>
                    <a:pt x="304" y="116"/>
                  </a:cubicBezTo>
                  <a:cubicBezTo>
                    <a:pt x="304" y="150"/>
                    <a:pt x="295" y="182"/>
                    <a:pt x="279" y="210"/>
                  </a:cubicBezTo>
                  <a:cubicBezTo>
                    <a:pt x="247" y="191"/>
                    <a:pt x="247" y="191"/>
                    <a:pt x="247" y="191"/>
                  </a:cubicBezTo>
                  <a:cubicBezTo>
                    <a:pt x="260" y="169"/>
                    <a:pt x="267" y="143"/>
                    <a:pt x="267" y="116"/>
                  </a:cubicBezTo>
                  <a:cubicBezTo>
                    <a:pt x="267" y="88"/>
                    <a:pt x="260" y="62"/>
                    <a:pt x="247" y="40"/>
                  </a:cubicBezTo>
                  <a:close/>
                  <a:moveTo>
                    <a:pt x="223" y="222"/>
                  </a:moveTo>
                  <a:cubicBezTo>
                    <a:pt x="198" y="197"/>
                    <a:pt x="198" y="197"/>
                    <a:pt x="198" y="197"/>
                  </a:cubicBezTo>
                  <a:cubicBezTo>
                    <a:pt x="177" y="218"/>
                    <a:pt x="148" y="231"/>
                    <a:pt x="116" y="231"/>
                  </a:cubicBezTo>
                  <a:cubicBezTo>
                    <a:pt x="52" y="231"/>
                    <a:pt x="0" y="179"/>
                    <a:pt x="0" y="116"/>
                  </a:cubicBezTo>
                  <a:cubicBezTo>
                    <a:pt x="0" y="52"/>
                    <a:pt x="52" y="0"/>
                    <a:pt x="116" y="0"/>
                  </a:cubicBezTo>
                  <a:cubicBezTo>
                    <a:pt x="180" y="0"/>
                    <a:pt x="231" y="52"/>
                    <a:pt x="231" y="116"/>
                  </a:cubicBezTo>
                  <a:cubicBezTo>
                    <a:pt x="231" y="137"/>
                    <a:pt x="226" y="156"/>
                    <a:pt x="216" y="173"/>
                  </a:cubicBezTo>
                  <a:cubicBezTo>
                    <a:pt x="247" y="191"/>
                    <a:pt x="247" y="191"/>
                    <a:pt x="247" y="191"/>
                  </a:cubicBezTo>
                  <a:cubicBezTo>
                    <a:pt x="240" y="203"/>
                    <a:pt x="232" y="213"/>
                    <a:pt x="223" y="222"/>
                  </a:cubicBezTo>
                  <a:close/>
                  <a:moveTo>
                    <a:pt x="195" y="116"/>
                  </a:moveTo>
                  <a:cubicBezTo>
                    <a:pt x="195" y="72"/>
                    <a:pt x="159" y="37"/>
                    <a:pt x="116" y="37"/>
                  </a:cubicBezTo>
                  <a:cubicBezTo>
                    <a:pt x="72" y="37"/>
                    <a:pt x="37" y="72"/>
                    <a:pt x="37" y="116"/>
                  </a:cubicBezTo>
                  <a:cubicBezTo>
                    <a:pt x="37" y="159"/>
                    <a:pt x="72" y="194"/>
                    <a:pt x="116" y="194"/>
                  </a:cubicBezTo>
                  <a:cubicBezTo>
                    <a:pt x="159" y="194"/>
                    <a:pt x="195" y="159"/>
                    <a:pt x="195" y="116"/>
                  </a:cubicBezTo>
                  <a:close/>
                </a:path>
              </a:pathLst>
            </a:custGeom>
            <a:solidFill>
              <a:srgbClr val="743C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958264868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Image Placeholder 14"/>
          <p:cNvSpPr>
            <a:spLocks noGrp="1" noRot="1" noChangeAspect="1"/>
          </p:cNvSpPr>
          <p:nvPr>
            <p:ph type="sldImg" idx="2"/>
          </p:nvPr>
        </p:nvSpPr>
        <p:spPr>
          <a:xfrm>
            <a:off x="3746146" y="6576746"/>
            <a:ext cx="2711804" cy="2033854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11" name="Notes Placeholder 10"/>
          <p:cNvSpPr>
            <a:spLocks noGrp="1"/>
          </p:cNvSpPr>
          <p:nvPr>
            <p:ph type="body" sz="quarter" idx="3"/>
          </p:nvPr>
        </p:nvSpPr>
        <p:spPr>
          <a:xfrm>
            <a:off x="387350" y="1104900"/>
            <a:ext cx="6051550" cy="5372100"/>
          </a:xfrm>
          <a:prstGeom prst="rect">
            <a:avLst/>
          </a:prstGeom>
        </p:spPr>
        <p:txBody>
          <a:bodyPr vert="horz" lIns="27432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5"/>
          </p:nvPr>
        </p:nvSpPr>
        <p:spPr>
          <a:xfrm>
            <a:off x="3836997" y="8685213"/>
            <a:ext cx="2668587" cy="306387"/>
          </a:xfrm>
          <a:prstGeom prst="rect">
            <a:avLst/>
          </a:prstGeom>
        </p:spPr>
        <p:txBody>
          <a:bodyPr vert="horz" lIns="91440" tIns="45720" rIns="18288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DADD4AB0-DA56-AC40-9592-4E955E6D4581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3" name="Header Placeholder 12"/>
          <p:cNvSpPr>
            <a:spLocks noGrp="1"/>
          </p:cNvSpPr>
          <p:nvPr>
            <p:ph type="hdr" sz="quarter"/>
          </p:nvPr>
        </p:nvSpPr>
        <p:spPr>
          <a:xfrm>
            <a:off x="390525" y="323850"/>
            <a:ext cx="3695700" cy="4572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200" b="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idx="1"/>
          </p:nvPr>
        </p:nvSpPr>
        <p:spPr>
          <a:xfrm>
            <a:off x="390525" y="781050"/>
            <a:ext cx="36957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latin typeface="+mj-lt"/>
                <a:cs typeface="Arial" panose="020B0604020202020204" pitchFamily="34" charset="0"/>
              </a:defRPr>
            </a:lvl1pPr>
          </a:lstStyle>
          <a:p>
            <a:fld id="{CA10FAA2-69A9-4091-ACE1-5F081119F60C}" type="datetime1">
              <a:rPr lang="en-US" smtClean="0"/>
              <a:pPr/>
              <a:t>8/17/2017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 bwMode="gray">
          <a:xfrm>
            <a:off x="5073225" y="406400"/>
            <a:ext cx="1416522" cy="307297"/>
            <a:chOff x="4813445" y="5397500"/>
            <a:chExt cx="2736850" cy="593725"/>
          </a:xfrm>
        </p:grpSpPr>
        <p:sp>
          <p:nvSpPr>
            <p:cNvPr id="9" name="Freeform 8"/>
            <p:cNvSpPr>
              <a:spLocks noEditPoints="1"/>
            </p:cNvSpPr>
            <p:nvPr userDrawn="1"/>
          </p:nvSpPr>
          <p:spPr bwMode="gray">
            <a:xfrm>
              <a:off x="5526232" y="5549900"/>
              <a:ext cx="1927225" cy="301625"/>
            </a:xfrm>
            <a:custGeom>
              <a:avLst/>
              <a:gdLst>
                <a:gd name="T0" fmla="*/ 64 w 1231"/>
                <a:gd name="T1" fmla="*/ 183 h 191"/>
                <a:gd name="T2" fmla="*/ 18 w 1231"/>
                <a:gd name="T3" fmla="*/ 18 h 191"/>
                <a:gd name="T4" fmla="*/ 127 w 1231"/>
                <a:gd name="T5" fmla="*/ 92 h 191"/>
                <a:gd name="T6" fmla="*/ 121 w 1231"/>
                <a:gd name="T7" fmla="*/ 191 h 191"/>
                <a:gd name="T8" fmla="*/ 22 w 1231"/>
                <a:gd name="T9" fmla="*/ 92 h 191"/>
                <a:gd name="T10" fmla="*/ 87 w 1231"/>
                <a:gd name="T11" fmla="*/ 156 h 191"/>
                <a:gd name="T12" fmla="*/ 99 w 1231"/>
                <a:gd name="T13" fmla="*/ 142 h 191"/>
                <a:gd name="T14" fmla="*/ 64 w 1231"/>
                <a:gd name="T15" fmla="*/ 20 h 191"/>
                <a:gd name="T16" fmla="*/ 152 w 1231"/>
                <a:gd name="T17" fmla="*/ 136 h 191"/>
                <a:gd name="T18" fmla="*/ 172 w 1231"/>
                <a:gd name="T19" fmla="*/ 133 h 191"/>
                <a:gd name="T20" fmla="*/ 230 w 1231"/>
                <a:gd name="T21" fmla="*/ 56 h 191"/>
                <a:gd name="T22" fmla="*/ 231 w 1231"/>
                <a:gd name="T23" fmla="*/ 182 h 191"/>
                <a:gd name="T24" fmla="*/ 301 w 1231"/>
                <a:gd name="T25" fmla="*/ 182 h 191"/>
                <a:gd name="T26" fmla="*/ 281 w 1231"/>
                <a:gd name="T27" fmla="*/ 56 h 191"/>
                <a:gd name="T28" fmla="*/ 301 w 1231"/>
                <a:gd name="T29" fmla="*/ 182 h 191"/>
                <a:gd name="T30" fmla="*/ 280 w 1231"/>
                <a:gd name="T31" fmla="*/ 1 h 191"/>
                <a:gd name="T32" fmla="*/ 430 w 1231"/>
                <a:gd name="T33" fmla="*/ 182 h 191"/>
                <a:gd name="T34" fmla="*/ 381 w 1231"/>
                <a:gd name="T35" fmla="*/ 73 h 191"/>
                <a:gd name="T36" fmla="*/ 331 w 1231"/>
                <a:gd name="T37" fmla="*/ 182 h 191"/>
                <a:gd name="T38" fmla="*/ 352 w 1231"/>
                <a:gd name="T39" fmla="*/ 68 h 191"/>
                <a:gd name="T40" fmla="*/ 430 w 1231"/>
                <a:gd name="T41" fmla="*/ 102 h 191"/>
                <a:gd name="T42" fmla="*/ 529 w 1231"/>
                <a:gd name="T43" fmla="*/ 182 h 191"/>
                <a:gd name="T44" fmla="*/ 550 w 1231"/>
                <a:gd name="T45" fmla="*/ 56 h 191"/>
                <a:gd name="T46" fmla="*/ 551 w 1231"/>
                <a:gd name="T47" fmla="*/ 24 h 191"/>
                <a:gd name="T48" fmla="*/ 551 w 1231"/>
                <a:gd name="T49" fmla="*/ 1 h 191"/>
                <a:gd name="T50" fmla="*/ 631 w 1231"/>
                <a:gd name="T51" fmla="*/ 119 h 191"/>
                <a:gd name="T52" fmla="*/ 735 w 1231"/>
                <a:gd name="T53" fmla="*/ 125 h 191"/>
                <a:gd name="T54" fmla="*/ 718 w 1231"/>
                <a:gd name="T55" fmla="*/ 151 h 191"/>
                <a:gd name="T56" fmla="*/ 732 w 1231"/>
                <a:gd name="T57" fmla="*/ 164 h 191"/>
                <a:gd name="T58" fmla="*/ 714 w 1231"/>
                <a:gd name="T59" fmla="*/ 109 h 191"/>
                <a:gd name="T60" fmla="*/ 655 w 1231"/>
                <a:gd name="T61" fmla="*/ 90 h 191"/>
                <a:gd name="T62" fmla="*/ 746 w 1231"/>
                <a:gd name="T63" fmla="*/ 165 h 191"/>
                <a:gd name="T64" fmla="*/ 760 w 1231"/>
                <a:gd name="T65" fmla="*/ 151 h 191"/>
                <a:gd name="T66" fmla="*/ 809 w 1231"/>
                <a:gd name="T67" fmla="*/ 128 h 191"/>
                <a:gd name="T68" fmla="*/ 798 w 1231"/>
                <a:gd name="T69" fmla="*/ 55 h 191"/>
                <a:gd name="T70" fmla="*/ 830 w 1231"/>
                <a:gd name="T71" fmla="*/ 83 h 191"/>
                <a:gd name="T72" fmla="*/ 771 w 1231"/>
                <a:gd name="T73" fmla="*/ 92 h 191"/>
                <a:gd name="T74" fmla="*/ 849 w 1231"/>
                <a:gd name="T75" fmla="*/ 144 h 191"/>
                <a:gd name="T76" fmla="*/ 872 w 1231"/>
                <a:gd name="T77" fmla="*/ 182 h 191"/>
                <a:gd name="T78" fmla="*/ 894 w 1231"/>
                <a:gd name="T79" fmla="*/ 2 h 191"/>
                <a:gd name="T80" fmla="*/ 1085 w 1231"/>
                <a:gd name="T81" fmla="*/ 182 h 191"/>
                <a:gd name="T82" fmla="*/ 1017 w 1231"/>
                <a:gd name="T83" fmla="*/ 154 h 191"/>
                <a:gd name="T84" fmla="*/ 952 w 1231"/>
                <a:gd name="T85" fmla="*/ 182 h 191"/>
                <a:gd name="T86" fmla="*/ 951 w 1231"/>
                <a:gd name="T87" fmla="*/ 2 h 191"/>
                <a:gd name="T88" fmla="*/ 1064 w 1231"/>
                <a:gd name="T89" fmla="*/ 2 h 191"/>
                <a:gd name="T90" fmla="*/ 1168 w 1231"/>
                <a:gd name="T91" fmla="*/ 183 h 191"/>
                <a:gd name="T92" fmla="*/ 1120 w 1231"/>
                <a:gd name="T93" fmla="*/ 144 h 191"/>
                <a:gd name="T94" fmla="*/ 1209 w 1231"/>
                <a:gd name="T95" fmla="*/ 132 h 191"/>
                <a:gd name="T96" fmla="*/ 1158 w 1231"/>
                <a:gd name="T97" fmla="*/ 99 h 191"/>
                <a:gd name="T98" fmla="*/ 1169 w 1231"/>
                <a:gd name="T99" fmla="*/ 0 h 191"/>
                <a:gd name="T100" fmla="*/ 1209 w 1231"/>
                <a:gd name="T101" fmla="*/ 35 h 191"/>
                <a:gd name="T102" fmla="*/ 1132 w 1231"/>
                <a:gd name="T103" fmla="*/ 51 h 191"/>
                <a:gd name="T104" fmla="*/ 1182 w 1231"/>
                <a:gd name="T105" fmla="*/ 83 h 191"/>
                <a:gd name="T106" fmla="*/ 1168 w 1231"/>
                <a:gd name="T107" fmla="*/ 183 h 191"/>
                <a:gd name="T108" fmla="*/ 462 w 1231"/>
                <a:gd name="T109" fmla="*/ 147 h 191"/>
                <a:gd name="T110" fmla="*/ 446 w 1231"/>
                <a:gd name="T111" fmla="*/ 56 h 191"/>
                <a:gd name="T112" fmla="*/ 482 w 1231"/>
                <a:gd name="T113" fmla="*/ 19 h 191"/>
                <a:gd name="T114" fmla="*/ 509 w 1231"/>
                <a:gd name="T115" fmla="*/ 73 h 191"/>
                <a:gd name="T116" fmla="*/ 498 w 1231"/>
                <a:gd name="T117" fmla="*/ 164 h 191"/>
                <a:gd name="T118" fmla="*/ 499 w 1231"/>
                <a:gd name="T119" fmla="*/ 182 h 191"/>
                <a:gd name="T120" fmla="*/ 579 w 1231"/>
                <a:gd name="T121" fmla="*/ 148 h 191"/>
                <a:gd name="T122" fmla="*/ 600 w 1231"/>
                <a:gd name="T123" fmla="*/ 147 h 191"/>
                <a:gd name="T124" fmla="*/ 616 w 1231"/>
                <a:gd name="T125" fmla="*/ 165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231" h="191">
                  <a:moveTo>
                    <a:pt x="121" y="191"/>
                  </a:moveTo>
                  <a:cubicBezTo>
                    <a:pt x="102" y="171"/>
                    <a:pt x="102" y="171"/>
                    <a:pt x="102" y="171"/>
                  </a:cubicBezTo>
                  <a:cubicBezTo>
                    <a:pt x="91" y="179"/>
                    <a:pt x="78" y="183"/>
                    <a:pt x="64" y="183"/>
                  </a:cubicBezTo>
                  <a:cubicBezTo>
                    <a:pt x="46" y="183"/>
                    <a:pt x="30" y="177"/>
                    <a:pt x="18" y="165"/>
                  </a:cubicBezTo>
                  <a:cubicBezTo>
                    <a:pt x="1" y="148"/>
                    <a:pt x="0" y="131"/>
                    <a:pt x="0" y="92"/>
                  </a:cubicBezTo>
                  <a:cubicBezTo>
                    <a:pt x="0" y="52"/>
                    <a:pt x="1" y="35"/>
                    <a:pt x="18" y="18"/>
                  </a:cubicBezTo>
                  <a:cubicBezTo>
                    <a:pt x="30" y="6"/>
                    <a:pt x="46" y="0"/>
                    <a:pt x="64" y="0"/>
                  </a:cubicBezTo>
                  <a:cubicBezTo>
                    <a:pt x="82" y="0"/>
                    <a:pt x="97" y="6"/>
                    <a:pt x="109" y="18"/>
                  </a:cubicBezTo>
                  <a:cubicBezTo>
                    <a:pt x="125" y="35"/>
                    <a:pt x="127" y="50"/>
                    <a:pt x="127" y="92"/>
                  </a:cubicBezTo>
                  <a:cubicBezTo>
                    <a:pt x="127" y="125"/>
                    <a:pt x="126" y="143"/>
                    <a:pt x="115" y="158"/>
                  </a:cubicBezTo>
                  <a:cubicBezTo>
                    <a:pt x="135" y="178"/>
                    <a:pt x="135" y="178"/>
                    <a:pt x="135" y="178"/>
                  </a:cubicBezTo>
                  <a:lnTo>
                    <a:pt x="121" y="191"/>
                  </a:lnTo>
                  <a:close/>
                  <a:moveTo>
                    <a:pt x="64" y="20"/>
                  </a:moveTo>
                  <a:cubicBezTo>
                    <a:pt x="52" y="20"/>
                    <a:pt x="41" y="24"/>
                    <a:pt x="34" y="32"/>
                  </a:cubicBezTo>
                  <a:cubicBezTo>
                    <a:pt x="23" y="42"/>
                    <a:pt x="22" y="54"/>
                    <a:pt x="22" y="92"/>
                  </a:cubicBezTo>
                  <a:cubicBezTo>
                    <a:pt x="22" y="129"/>
                    <a:pt x="23" y="141"/>
                    <a:pt x="34" y="152"/>
                  </a:cubicBezTo>
                  <a:cubicBezTo>
                    <a:pt x="41" y="159"/>
                    <a:pt x="52" y="164"/>
                    <a:pt x="64" y="164"/>
                  </a:cubicBezTo>
                  <a:cubicBezTo>
                    <a:pt x="73" y="164"/>
                    <a:pt x="80" y="161"/>
                    <a:pt x="87" y="156"/>
                  </a:cubicBezTo>
                  <a:cubicBezTo>
                    <a:pt x="64" y="134"/>
                    <a:pt x="64" y="134"/>
                    <a:pt x="64" y="134"/>
                  </a:cubicBezTo>
                  <a:cubicBezTo>
                    <a:pt x="78" y="121"/>
                    <a:pt x="78" y="121"/>
                    <a:pt x="78" y="121"/>
                  </a:cubicBezTo>
                  <a:cubicBezTo>
                    <a:pt x="99" y="142"/>
                    <a:pt x="99" y="142"/>
                    <a:pt x="99" y="142"/>
                  </a:cubicBezTo>
                  <a:cubicBezTo>
                    <a:pt x="105" y="132"/>
                    <a:pt x="105" y="118"/>
                    <a:pt x="105" y="92"/>
                  </a:cubicBezTo>
                  <a:cubicBezTo>
                    <a:pt x="105" y="54"/>
                    <a:pt x="104" y="42"/>
                    <a:pt x="93" y="32"/>
                  </a:cubicBezTo>
                  <a:cubicBezTo>
                    <a:pt x="86" y="24"/>
                    <a:pt x="75" y="20"/>
                    <a:pt x="64" y="20"/>
                  </a:cubicBezTo>
                  <a:close/>
                  <a:moveTo>
                    <a:pt x="197" y="183"/>
                  </a:moveTo>
                  <a:cubicBezTo>
                    <a:pt x="184" y="183"/>
                    <a:pt x="172" y="179"/>
                    <a:pt x="165" y="171"/>
                  </a:cubicBezTo>
                  <a:cubicBezTo>
                    <a:pt x="156" y="163"/>
                    <a:pt x="152" y="151"/>
                    <a:pt x="152" y="136"/>
                  </a:cubicBezTo>
                  <a:cubicBezTo>
                    <a:pt x="152" y="56"/>
                    <a:pt x="152" y="56"/>
                    <a:pt x="152" y="56"/>
                  </a:cubicBezTo>
                  <a:cubicBezTo>
                    <a:pt x="172" y="56"/>
                    <a:pt x="172" y="56"/>
                    <a:pt x="172" y="56"/>
                  </a:cubicBezTo>
                  <a:cubicBezTo>
                    <a:pt x="172" y="133"/>
                    <a:pt x="172" y="133"/>
                    <a:pt x="172" y="133"/>
                  </a:cubicBezTo>
                  <a:cubicBezTo>
                    <a:pt x="172" y="154"/>
                    <a:pt x="182" y="165"/>
                    <a:pt x="201" y="165"/>
                  </a:cubicBezTo>
                  <a:cubicBezTo>
                    <a:pt x="220" y="165"/>
                    <a:pt x="230" y="153"/>
                    <a:pt x="230" y="133"/>
                  </a:cubicBezTo>
                  <a:cubicBezTo>
                    <a:pt x="230" y="56"/>
                    <a:pt x="230" y="56"/>
                    <a:pt x="230" y="56"/>
                  </a:cubicBezTo>
                  <a:cubicBezTo>
                    <a:pt x="251" y="56"/>
                    <a:pt x="251" y="56"/>
                    <a:pt x="251" y="56"/>
                  </a:cubicBezTo>
                  <a:cubicBezTo>
                    <a:pt x="251" y="182"/>
                    <a:pt x="251" y="182"/>
                    <a:pt x="251" y="182"/>
                  </a:cubicBezTo>
                  <a:cubicBezTo>
                    <a:pt x="231" y="182"/>
                    <a:pt x="231" y="182"/>
                    <a:pt x="231" y="182"/>
                  </a:cubicBezTo>
                  <a:cubicBezTo>
                    <a:pt x="231" y="170"/>
                    <a:pt x="231" y="170"/>
                    <a:pt x="231" y="170"/>
                  </a:cubicBezTo>
                  <a:cubicBezTo>
                    <a:pt x="222" y="178"/>
                    <a:pt x="210" y="183"/>
                    <a:pt x="197" y="183"/>
                  </a:cubicBezTo>
                  <a:close/>
                  <a:moveTo>
                    <a:pt x="301" y="182"/>
                  </a:moveTo>
                  <a:cubicBezTo>
                    <a:pt x="281" y="182"/>
                    <a:pt x="281" y="182"/>
                    <a:pt x="281" y="182"/>
                  </a:cubicBezTo>
                  <a:cubicBezTo>
                    <a:pt x="281" y="115"/>
                    <a:pt x="281" y="115"/>
                    <a:pt x="281" y="115"/>
                  </a:cubicBezTo>
                  <a:cubicBezTo>
                    <a:pt x="281" y="56"/>
                    <a:pt x="281" y="56"/>
                    <a:pt x="281" y="56"/>
                  </a:cubicBezTo>
                  <a:cubicBezTo>
                    <a:pt x="301" y="56"/>
                    <a:pt x="301" y="56"/>
                    <a:pt x="301" y="56"/>
                  </a:cubicBezTo>
                  <a:cubicBezTo>
                    <a:pt x="301" y="114"/>
                    <a:pt x="301" y="114"/>
                    <a:pt x="301" y="114"/>
                  </a:cubicBezTo>
                  <a:lnTo>
                    <a:pt x="301" y="182"/>
                  </a:lnTo>
                  <a:close/>
                  <a:moveTo>
                    <a:pt x="303" y="24"/>
                  </a:moveTo>
                  <a:cubicBezTo>
                    <a:pt x="280" y="24"/>
                    <a:pt x="280" y="24"/>
                    <a:pt x="280" y="24"/>
                  </a:cubicBezTo>
                  <a:cubicBezTo>
                    <a:pt x="280" y="1"/>
                    <a:pt x="280" y="1"/>
                    <a:pt x="280" y="1"/>
                  </a:cubicBezTo>
                  <a:cubicBezTo>
                    <a:pt x="303" y="1"/>
                    <a:pt x="303" y="1"/>
                    <a:pt x="303" y="1"/>
                  </a:cubicBezTo>
                  <a:lnTo>
                    <a:pt x="303" y="24"/>
                  </a:lnTo>
                  <a:close/>
                  <a:moveTo>
                    <a:pt x="430" y="182"/>
                  </a:moveTo>
                  <a:cubicBezTo>
                    <a:pt x="410" y="182"/>
                    <a:pt x="410" y="182"/>
                    <a:pt x="410" y="182"/>
                  </a:cubicBezTo>
                  <a:cubicBezTo>
                    <a:pt x="410" y="105"/>
                    <a:pt x="410" y="105"/>
                    <a:pt x="410" y="105"/>
                  </a:cubicBezTo>
                  <a:cubicBezTo>
                    <a:pt x="410" y="85"/>
                    <a:pt x="399" y="73"/>
                    <a:pt x="381" y="73"/>
                  </a:cubicBezTo>
                  <a:cubicBezTo>
                    <a:pt x="362" y="73"/>
                    <a:pt x="352" y="85"/>
                    <a:pt x="352" y="105"/>
                  </a:cubicBezTo>
                  <a:cubicBezTo>
                    <a:pt x="352" y="182"/>
                    <a:pt x="352" y="182"/>
                    <a:pt x="352" y="182"/>
                  </a:cubicBezTo>
                  <a:cubicBezTo>
                    <a:pt x="331" y="182"/>
                    <a:pt x="331" y="182"/>
                    <a:pt x="331" y="182"/>
                  </a:cubicBezTo>
                  <a:cubicBezTo>
                    <a:pt x="331" y="56"/>
                    <a:pt x="331" y="56"/>
                    <a:pt x="331" y="56"/>
                  </a:cubicBezTo>
                  <a:cubicBezTo>
                    <a:pt x="352" y="56"/>
                    <a:pt x="352" y="56"/>
                    <a:pt x="352" y="56"/>
                  </a:cubicBezTo>
                  <a:cubicBezTo>
                    <a:pt x="352" y="68"/>
                    <a:pt x="352" y="68"/>
                    <a:pt x="352" y="68"/>
                  </a:cubicBezTo>
                  <a:cubicBezTo>
                    <a:pt x="360" y="59"/>
                    <a:pt x="372" y="55"/>
                    <a:pt x="385" y="55"/>
                  </a:cubicBezTo>
                  <a:cubicBezTo>
                    <a:pt x="398" y="55"/>
                    <a:pt x="409" y="59"/>
                    <a:pt x="417" y="67"/>
                  </a:cubicBezTo>
                  <a:cubicBezTo>
                    <a:pt x="426" y="75"/>
                    <a:pt x="430" y="87"/>
                    <a:pt x="430" y="102"/>
                  </a:cubicBezTo>
                  <a:lnTo>
                    <a:pt x="430" y="182"/>
                  </a:lnTo>
                  <a:close/>
                  <a:moveTo>
                    <a:pt x="550" y="182"/>
                  </a:moveTo>
                  <a:cubicBezTo>
                    <a:pt x="529" y="182"/>
                    <a:pt x="529" y="182"/>
                    <a:pt x="529" y="182"/>
                  </a:cubicBezTo>
                  <a:cubicBezTo>
                    <a:pt x="529" y="113"/>
                    <a:pt x="529" y="113"/>
                    <a:pt x="529" y="113"/>
                  </a:cubicBezTo>
                  <a:cubicBezTo>
                    <a:pt x="529" y="56"/>
                    <a:pt x="529" y="56"/>
                    <a:pt x="529" y="56"/>
                  </a:cubicBezTo>
                  <a:cubicBezTo>
                    <a:pt x="550" y="56"/>
                    <a:pt x="550" y="56"/>
                    <a:pt x="550" y="56"/>
                  </a:cubicBezTo>
                  <a:cubicBezTo>
                    <a:pt x="550" y="113"/>
                    <a:pt x="550" y="113"/>
                    <a:pt x="550" y="113"/>
                  </a:cubicBezTo>
                  <a:lnTo>
                    <a:pt x="550" y="182"/>
                  </a:lnTo>
                  <a:close/>
                  <a:moveTo>
                    <a:pt x="551" y="24"/>
                  </a:moveTo>
                  <a:cubicBezTo>
                    <a:pt x="528" y="24"/>
                    <a:pt x="528" y="24"/>
                    <a:pt x="528" y="24"/>
                  </a:cubicBezTo>
                  <a:cubicBezTo>
                    <a:pt x="528" y="1"/>
                    <a:pt x="528" y="1"/>
                    <a:pt x="528" y="1"/>
                  </a:cubicBezTo>
                  <a:cubicBezTo>
                    <a:pt x="551" y="1"/>
                    <a:pt x="551" y="1"/>
                    <a:pt x="551" y="1"/>
                  </a:cubicBezTo>
                  <a:lnTo>
                    <a:pt x="551" y="24"/>
                  </a:lnTo>
                  <a:close/>
                  <a:moveTo>
                    <a:pt x="686" y="183"/>
                  </a:moveTo>
                  <a:cubicBezTo>
                    <a:pt x="651" y="183"/>
                    <a:pt x="631" y="160"/>
                    <a:pt x="631" y="119"/>
                  </a:cubicBezTo>
                  <a:cubicBezTo>
                    <a:pt x="631" y="79"/>
                    <a:pt x="651" y="55"/>
                    <a:pt x="683" y="55"/>
                  </a:cubicBezTo>
                  <a:cubicBezTo>
                    <a:pt x="715" y="55"/>
                    <a:pt x="735" y="78"/>
                    <a:pt x="735" y="116"/>
                  </a:cubicBezTo>
                  <a:cubicBezTo>
                    <a:pt x="735" y="125"/>
                    <a:pt x="735" y="125"/>
                    <a:pt x="735" y="125"/>
                  </a:cubicBezTo>
                  <a:cubicBezTo>
                    <a:pt x="652" y="125"/>
                    <a:pt x="652" y="125"/>
                    <a:pt x="652" y="125"/>
                  </a:cubicBezTo>
                  <a:cubicBezTo>
                    <a:pt x="652" y="151"/>
                    <a:pt x="664" y="165"/>
                    <a:pt x="687" y="165"/>
                  </a:cubicBezTo>
                  <a:cubicBezTo>
                    <a:pt x="700" y="165"/>
                    <a:pt x="708" y="161"/>
                    <a:pt x="718" y="151"/>
                  </a:cubicBezTo>
                  <a:cubicBezTo>
                    <a:pt x="719" y="150"/>
                    <a:pt x="719" y="150"/>
                    <a:pt x="719" y="150"/>
                  </a:cubicBezTo>
                  <a:cubicBezTo>
                    <a:pt x="733" y="163"/>
                    <a:pt x="733" y="163"/>
                    <a:pt x="733" y="163"/>
                  </a:cubicBezTo>
                  <a:cubicBezTo>
                    <a:pt x="732" y="164"/>
                    <a:pt x="732" y="164"/>
                    <a:pt x="732" y="164"/>
                  </a:cubicBezTo>
                  <a:cubicBezTo>
                    <a:pt x="720" y="176"/>
                    <a:pt x="708" y="183"/>
                    <a:pt x="686" y="183"/>
                  </a:cubicBezTo>
                  <a:close/>
                  <a:moveTo>
                    <a:pt x="652" y="109"/>
                  </a:moveTo>
                  <a:cubicBezTo>
                    <a:pt x="714" y="109"/>
                    <a:pt x="714" y="109"/>
                    <a:pt x="714" y="109"/>
                  </a:cubicBezTo>
                  <a:cubicBezTo>
                    <a:pt x="713" y="100"/>
                    <a:pt x="713" y="96"/>
                    <a:pt x="710" y="90"/>
                  </a:cubicBezTo>
                  <a:cubicBezTo>
                    <a:pt x="705" y="79"/>
                    <a:pt x="695" y="73"/>
                    <a:pt x="683" y="73"/>
                  </a:cubicBezTo>
                  <a:cubicBezTo>
                    <a:pt x="671" y="73"/>
                    <a:pt x="661" y="79"/>
                    <a:pt x="655" y="90"/>
                  </a:cubicBezTo>
                  <a:cubicBezTo>
                    <a:pt x="653" y="96"/>
                    <a:pt x="652" y="100"/>
                    <a:pt x="652" y="109"/>
                  </a:cubicBezTo>
                  <a:close/>
                  <a:moveTo>
                    <a:pt x="798" y="183"/>
                  </a:moveTo>
                  <a:cubicBezTo>
                    <a:pt x="775" y="183"/>
                    <a:pt x="759" y="178"/>
                    <a:pt x="746" y="165"/>
                  </a:cubicBezTo>
                  <a:cubicBezTo>
                    <a:pt x="745" y="164"/>
                    <a:pt x="745" y="164"/>
                    <a:pt x="745" y="164"/>
                  </a:cubicBezTo>
                  <a:cubicBezTo>
                    <a:pt x="759" y="150"/>
                    <a:pt x="759" y="150"/>
                    <a:pt x="759" y="150"/>
                  </a:cubicBezTo>
                  <a:cubicBezTo>
                    <a:pt x="760" y="151"/>
                    <a:pt x="760" y="151"/>
                    <a:pt x="760" y="151"/>
                  </a:cubicBezTo>
                  <a:cubicBezTo>
                    <a:pt x="769" y="161"/>
                    <a:pt x="781" y="165"/>
                    <a:pt x="797" y="165"/>
                  </a:cubicBezTo>
                  <a:cubicBezTo>
                    <a:pt x="809" y="165"/>
                    <a:pt x="829" y="163"/>
                    <a:pt x="829" y="145"/>
                  </a:cubicBezTo>
                  <a:cubicBezTo>
                    <a:pt x="829" y="134"/>
                    <a:pt x="823" y="129"/>
                    <a:pt x="809" y="128"/>
                  </a:cubicBezTo>
                  <a:cubicBezTo>
                    <a:pt x="789" y="126"/>
                    <a:pt x="789" y="126"/>
                    <a:pt x="789" y="126"/>
                  </a:cubicBezTo>
                  <a:cubicBezTo>
                    <a:pt x="764" y="124"/>
                    <a:pt x="751" y="113"/>
                    <a:pt x="751" y="92"/>
                  </a:cubicBezTo>
                  <a:cubicBezTo>
                    <a:pt x="751" y="70"/>
                    <a:pt x="770" y="55"/>
                    <a:pt x="798" y="55"/>
                  </a:cubicBezTo>
                  <a:cubicBezTo>
                    <a:pt x="816" y="55"/>
                    <a:pt x="832" y="59"/>
                    <a:pt x="843" y="68"/>
                  </a:cubicBezTo>
                  <a:cubicBezTo>
                    <a:pt x="844" y="69"/>
                    <a:pt x="844" y="69"/>
                    <a:pt x="844" y="69"/>
                  </a:cubicBezTo>
                  <a:cubicBezTo>
                    <a:pt x="830" y="83"/>
                    <a:pt x="830" y="83"/>
                    <a:pt x="830" y="83"/>
                  </a:cubicBezTo>
                  <a:cubicBezTo>
                    <a:pt x="829" y="82"/>
                    <a:pt x="829" y="82"/>
                    <a:pt x="829" y="82"/>
                  </a:cubicBezTo>
                  <a:cubicBezTo>
                    <a:pt x="821" y="76"/>
                    <a:pt x="811" y="73"/>
                    <a:pt x="798" y="73"/>
                  </a:cubicBezTo>
                  <a:cubicBezTo>
                    <a:pt x="781" y="73"/>
                    <a:pt x="771" y="79"/>
                    <a:pt x="771" y="92"/>
                  </a:cubicBezTo>
                  <a:cubicBezTo>
                    <a:pt x="771" y="102"/>
                    <a:pt x="778" y="107"/>
                    <a:pt x="792" y="108"/>
                  </a:cubicBezTo>
                  <a:cubicBezTo>
                    <a:pt x="811" y="110"/>
                    <a:pt x="811" y="110"/>
                    <a:pt x="811" y="110"/>
                  </a:cubicBezTo>
                  <a:cubicBezTo>
                    <a:pt x="827" y="112"/>
                    <a:pt x="849" y="117"/>
                    <a:pt x="849" y="144"/>
                  </a:cubicBezTo>
                  <a:cubicBezTo>
                    <a:pt x="849" y="168"/>
                    <a:pt x="829" y="183"/>
                    <a:pt x="798" y="183"/>
                  </a:cubicBezTo>
                  <a:close/>
                  <a:moveTo>
                    <a:pt x="894" y="182"/>
                  </a:moveTo>
                  <a:cubicBezTo>
                    <a:pt x="872" y="182"/>
                    <a:pt x="872" y="182"/>
                    <a:pt x="872" y="182"/>
                  </a:cubicBezTo>
                  <a:cubicBezTo>
                    <a:pt x="872" y="100"/>
                    <a:pt x="872" y="100"/>
                    <a:pt x="872" y="100"/>
                  </a:cubicBezTo>
                  <a:cubicBezTo>
                    <a:pt x="872" y="2"/>
                    <a:pt x="872" y="2"/>
                    <a:pt x="872" y="2"/>
                  </a:cubicBezTo>
                  <a:cubicBezTo>
                    <a:pt x="894" y="2"/>
                    <a:pt x="894" y="2"/>
                    <a:pt x="894" y="2"/>
                  </a:cubicBezTo>
                  <a:cubicBezTo>
                    <a:pt x="894" y="100"/>
                    <a:pt x="894" y="100"/>
                    <a:pt x="894" y="100"/>
                  </a:cubicBezTo>
                  <a:lnTo>
                    <a:pt x="894" y="182"/>
                  </a:lnTo>
                  <a:close/>
                  <a:moveTo>
                    <a:pt x="1085" y="182"/>
                  </a:moveTo>
                  <a:cubicBezTo>
                    <a:pt x="1063" y="182"/>
                    <a:pt x="1063" y="182"/>
                    <a:pt x="1063" y="182"/>
                  </a:cubicBezTo>
                  <a:cubicBezTo>
                    <a:pt x="1063" y="51"/>
                    <a:pt x="1063" y="51"/>
                    <a:pt x="1063" y="51"/>
                  </a:cubicBezTo>
                  <a:cubicBezTo>
                    <a:pt x="1017" y="154"/>
                    <a:pt x="1017" y="154"/>
                    <a:pt x="1017" y="154"/>
                  </a:cubicBezTo>
                  <a:cubicBezTo>
                    <a:pt x="999" y="154"/>
                    <a:pt x="999" y="154"/>
                    <a:pt x="999" y="154"/>
                  </a:cubicBezTo>
                  <a:cubicBezTo>
                    <a:pt x="952" y="51"/>
                    <a:pt x="952" y="51"/>
                    <a:pt x="952" y="51"/>
                  </a:cubicBezTo>
                  <a:cubicBezTo>
                    <a:pt x="952" y="182"/>
                    <a:pt x="952" y="182"/>
                    <a:pt x="952" y="182"/>
                  </a:cubicBezTo>
                  <a:cubicBezTo>
                    <a:pt x="930" y="182"/>
                    <a:pt x="930" y="182"/>
                    <a:pt x="930" y="182"/>
                  </a:cubicBezTo>
                  <a:cubicBezTo>
                    <a:pt x="930" y="2"/>
                    <a:pt x="930" y="2"/>
                    <a:pt x="930" y="2"/>
                  </a:cubicBezTo>
                  <a:cubicBezTo>
                    <a:pt x="951" y="2"/>
                    <a:pt x="951" y="2"/>
                    <a:pt x="951" y="2"/>
                  </a:cubicBezTo>
                  <a:cubicBezTo>
                    <a:pt x="951" y="2"/>
                    <a:pt x="951" y="2"/>
                    <a:pt x="951" y="2"/>
                  </a:cubicBezTo>
                  <a:cubicBezTo>
                    <a:pt x="1008" y="126"/>
                    <a:pt x="1008" y="126"/>
                    <a:pt x="1008" y="126"/>
                  </a:cubicBezTo>
                  <a:cubicBezTo>
                    <a:pt x="1064" y="2"/>
                    <a:pt x="1064" y="2"/>
                    <a:pt x="1064" y="2"/>
                  </a:cubicBezTo>
                  <a:cubicBezTo>
                    <a:pt x="1085" y="2"/>
                    <a:pt x="1085" y="2"/>
                    <a:pt x="1085" y="2"/>
                  </a:cubicBezTo>
                  <a:lnTo>
                    <a:pt x="1085" y="182"/>
                  </a:lnTo>
                  <a:close/>
                  <a:moveTo>
                    <a:pt x="1168" y="183"/>
                  </a:moveTo>
                  <a:cubicBezTo>
                    <a:pt x="1141" y="183"/>
                    <a:pt x="1123" y="176"/>
                    <a:pt x="1106" y="159"/>
                  </a:cubicBezTo>
                  <a:cubicBezTo>
                    <a:pt x="1106" y="158"/>
                    <a:pt x="1106" y="158"/>
                    <a:pt x="1106" y="158"/>
                  </a:cubicBezTo>
                  <a:cubicBezTo>
                    <a:pt x="1120" y="144"/>
                    <a:pt x="1120" y="144"/>
                    <a:pt x="1120" y="144"/>
                  </a:cubicBezTo>
                  <a:cubicBezTo>
                    <a:pt x="1121" y="145"/>
                    <a:pt x="1121" y="145"/>
                    <a:pt x="1121" y="145"/>
                  </a:cubicBezTo>
                  <a:cubicBezTo>
                    <a:pt x="1135" y="159"/>
                    <a:pt x="1148" y="164"/>
                    <a:pt x="1168" y="164"/>
                  </a:cubicBezTo>
                  <a:cubicBezTo>
                    <a:pt x="1194" y="164"/>
                    <a:pt x="1209" y="152"/>
                    <a:pt x="1209" y="132"/>
                  </a:cubicBezTo>
                  <a:cubicBezTo>
                    <a:pt x="1209" y="123"/>
                    <a:pt x="1207" y="116"/>
                    <a:pt x="1201" y="111"/>
                  </a:cubicBezTo>
                  <a:cubicBezTo>
                    <a:pt x="1196" y="106"/>
                    <a:pt x="1191" y="104"/>
                    <a:pt x="1179" y="102"/>
                  </a:cubicBezTo>
                  <a:cubicBezTo>
                    <a:pt x="1158" y="99"/>
                    <a:pt x="1158" y="99"/>
                    <a:pt x="1158" y="99"/>
                  </a:cubicBezTo>
                  <a:cubicBezTo>
                    <a:pt x="1143" y="97"/>
                    <a:pt x="1133" y="93"/>
                    <a:pt x="1125" y="86"/>
                  </a:cubicBezTo>
                  <a:cubicBezTo>
                    <a:pt x="1115" y="77"/>
                    <a:pt x="1111" y="66"/>
                    <a:pt x="1111" y="51"/>
                  </a:cubicBezTo>
                  <a:cubicBezTo>
                    <a:pt x="1111" y="20"/>
                    <a:pt x="1133" y="0"/>
                    <a:pt x="1169" y="0"/>
                  </a:cubicBezTo>
                  <a:cubicBezTo>
                    <a:pt x="1191" y="0"/>
                    <a:pt x="1207" y="6"/>
                    <a:pt x="1222" y="20"/>
                  </a:cubicBezTo>
                  <a:cubicBezTo>
                    <a:pt x="1223" y="21"/>
                    <a:pt x="1223" y="21"/>
                    <a:pt x="1223" y="21"/>
                  </a:cubicBezTo>
                  <a:cubicBezTo>
                    <a:pt x="1209" y="35"/>
                    <a:pt x="1209" y="35"/>
                    <a:pt x="1209" y="35"/>
                  </a:cubicBezTo>
                  <a:cubicBezTo>
                    <a:pt x="1208" y="34"/>
                    <a:pt x="1208" y="34"/>
                    <a:pt x="1208" y="34"/>
                  </a:cubicBezTo>
                  <a:cubicBezTo>
                    <a:pt x="1197" y="23"/>
                    <a:pt x="1185" y="19"/>
                    <a:pt x="1168" y="19"/>
                  </a:cubicBezTo>
                  <a:cubicBezTo>
                    <a:pt x="1146" y="19"/>
                    <a:pt x="1132" y="31"/>
                    <a:pt x="1132" y="51"/>
                  </a:cubicBezTo>
                  <a:cubicBezTo>
                    <a:pt x="1132" y="59"/>
                    <a:pt x="1134" y="66"/>
                    <a:pt x="1139" y="70"/>
                  </a:cubicBezTo>
                  <a:cubicBezTo>
                    <a:pt x="1144" y="75"/>
                    <a:pt x="1152" y="78"/>
                    <a:pt x="1162" y="79"/>
                  </a:cubicBezTo>
                  <a:cubicBezTo>
                    <a:pt x="1182" y="83"/>
                    <a:pt x="1182" y="83"/>
                    <a:pt x="1182" y="83"/>
                  </a:cubicBezTo>
                  <a:cubicBezTo>
                    <a:pt x="1199" y="85"/>
                    <a:pt x="1207" y="88"/>
                    <a:pt x="1215" y="96"/>
                  </a:cubicBezTo>
                  <a:cubicBezTo>
                    <a:pt x="1225" y="104"/>
                    <a:pt x="1231" y="117"/>
                    <a:pt x="1231" y="132"/>
                  </a:cubicBezTo>
                  <a:cubicBezTo>
                    <a:pt x="1231" y="163"/>
                    <a:pt x="1206" y="183"/>
                    <a:pt x="1168" y="183"/>
                  </a:cubicBezTo>
                  <a:close/>
                  <a:moveTo>
                    <a:pt x="499" y="182"/>
                  </a:moveTo>
                  <a:cubicBezTo>
                    <a:pt x="495" y="182"/>
                    <a:pt x="495" y="182"/>
                    <a:pt x="495" y="182"/>
                  </a:cubicBezTo>
                  <a:cubicBezTo>
                    <a:pt x="475" y="182"/>
                    <a:pt x="462" y="168"/>
                    <a:pt x="462" y="147"/>
                  </a:cubicBezTo>
                  <a:cubicBezTo>
                    <a:pt x="462" y="73"/>
                    <a:pt x="462" y="73"/>
                    <a:pt x="462" y="73"/>
                  </a:cubicBezTo>
                  <a:cubicBezTo>
                    <a:pt x="446" y="73"/>
                    <a:pt x="446" y="73"/>
                    <a:pt x="446" y="73"/>
                  </a:cubicBezTo>
                  <a:cubicBezTo>
                    <a:pt x="446" y="56"/>
                    <a:pt x="446" y="56"/>
                    <a:pt x="446" y="56"/>
                  </a:cubicBezTo>
                  <a:cubicBezTo>
                    <a:pt x="462" y="56"/>
                    <a:pt x="462" y="56"/>
                    <a:pt x="462" y="56"/>
                  </a:cubicBezTo>
                  <a:cubicBezTo>
                    <a:pt x="462" y="19"/>
                    <a:pt x="462" y="19"/>
                    <a:pt x="462" y="19"/>
                  </a:cubicBezTo>
                  <a:cubicBezTo>
                    <a:pt x="482" y="19"/>
                    <a:pt x="482" y="19"/>
                    <a:pt x="482" y="19"/>
                  </a:cubicBezTo>
                  <a:cubicBezTo>
                    <a:pt x="482" y="56"/>
                    <a:pt x="482" y="56"/>
                    <a:pt x="482" y="56"/>
                  </a:cubicBezTo>
                  <a:cubicBezTo>
                    <a:pt x="509" y="56"/>
                    <a:pt x="509" y="56"/>
                    <a:pt x="509" y="56"/>
                  </a:cubicBezTo>
                  <a:cubicBezTo>
                    <a:pt x="509" y="73"/>
                    <a:pt x="509" y="73"/>
                    <a:pt x="509" y="73"/>
                  </a:cubicBezTo>
                  <a:cubicBezTo>
                    <a:pt x="482" y="73"/>
                    <a:pt x="482" y="73"/>
                    <a:pt x="482" y="73"/>
                  </a:cubicBezTo>
                  <a:cubicBezTo>
                    <a:pt x="482" y="147"/>
                    <a:pt x="482" y="147"/>
                    <a:pt x="482" y="147"/>
                  </a:cubicBezTo>
                  <a:cubicBezTo>
                    <a:pt x="482" y="158"/>
                    <a:pt x="488" y="164"/>
                    <a:pt x="498" y="164"/>
                  </a:cubicBezTo>
                  <a:cubicBezTo>
                    <a:pt x="499" y="164"/>
                    <a:pt x="499" y="164"/>
                    <a:pt x="499" y="164"/>
                  </a:cubicBezTo>
                  <a:cubicBezTo>
                    <a:pt x="499" y="165"/>
                    <a:pt x="499" y="165"/>
                    <a:pt x="499" y="165"/>
                  </a:cubicBezTo>
                  <a:lnTo>
                    <a:pt x="499" y="182"/>
                  </a:lnTo>
                  <a:close/>
                  <a:moveTo>
                    <a:pt x="616" y="182"/>
                  </a:moveTo>
                  <a:cubicBezTo>
                    <a:pt x="612" y="182"/>
                    <a:pt x="612" y="182"/>
                    <a:pt x="612" y="182"/>
                  </a:cubicBezTo>
                  <a:cubicBezTo>
                    <a:pt x="591" y="182"/>
                    <a:pt x="579" y="169"/>
                    <a:pt x="579" y="148"/>
                  </a:cubicBezTo>
                  <a:cubicBezTo>
                    <a:pt x="579" y="2"/>
                    <a:pt x="579" y="2"/>
                    <a:pt x="579" y="2"/>
                  </a:cubicBezTo>
                  <a:cubicBezTo>
                    <a:pt x="600" y="2"/>
                    <a:pt x="600" y="2"/>
                    <a:pt x="600" y="2"/>
                  </a:cubicBezTo>
                  <a:cubicBezTo>
                    <a:pt x="600" y="147"/>
                    <a:pt x="600" y="147"/>
                    <a:pt x="600" y="147"/>
                  </a:cubicBezTo>
                  <a:cubicBezTo>
                    <a:pt x="600" y="159"/>
                    <a:pt x="604" y="164"/>
                    <a:pt x="615" y="164"/>
                  </a:cubicBezTo>
                  <a:cubicBezTo>
                    <a:pt x="616" y="164"/>
                    <a:pt x="616" y="164"/>
                    <a:pt x="616" y="164"/>
                  </a:cubicBezTo>
                  <a:cubicBezTo>
                    <a:pt x="616" y="165"/>
                    <a:pt x="616" y="165"/>
                    <a:pt x="616" y="165"/>
                  </a:cubicBezTo>
                  <a:lnTo>
                    <a:pt x="616" y="182"/>
                  </a:lnTo>
                  <a:close/>
                </a:path>
              </a:pathLst>
            </a:custGeom>
            <a:solidFill>
              <a:srgbClr val="7778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9"/>
            <p:cNvSpPr>
              <a:spLocks noEditPoints="1"/>
            </p:cNvSpPr>
            <p:nvPr userDrawn="1"/>
          </p:nvSpPr>
          <p:spPr bwMode="gray">
            <a:xfrm>
              <a:off x="7474095" y="5549900"/>
              <a:ext cx="76200" cy="41275"/>
            </a:xfrm>
            <a:custGeom>
              <a:avLst/>
              <a:gdLst>
                <a:gd name="T0" fmla="*/ 12 w 48"/>
                <a:gd name="T1" fmla="*/ 4 h 26"/>
                <a:gd name="T2" fmla="*/ 12 w 48"/>
                <a:gd name="T3" fmla="*/ 26 h 26"/>
                <a:gd name="T4" fmla="*/ 7 w 48"/>
                <a:gd name="T5" fmla="*/ 26 h 26"/>
                <a:gd name="T6" fmla="*/ 7 w 48"/>
                <a:gd name="T7" fmla="*/ 4 h 26"/>
                <a:gd name="T8" fmla="*/ 0 w 48"/>
                <a:gd name="T9" fmla="*/ 4 h 26"/>
                <a:gd name="T10" fmla="*/ 0 w 48"/>
                <a:gd name="T11" fmla="*/ 0 h 26"/>
                <a:gd name="T12" fmla="*/ 18 w 48"/>
                <a:gd name="T13" fmla="*/ 0 h 26"/>
                <a:gd name="T14" fmla="*/ 18 w 48"/>
                <a:gd name="T15" fmla="*/ 4 h 26"/>
                <a:gd name="T16" fmla="*/ 12 w 48"/>
                <a:gd name="T17" fmla="*/ 4 h 26"/>
                <a:gd name="T18" fmla="*/ 43 w 48"/>
                <a:gd name="T19" fmla="*/ 26 h 26"/>
                <a:gd name="T20" fmla="*/ 43 w 48"/>
                <a:gd name="T21" fmla="*/ 9 h 26"/>
                <a:gd name="T22" fmla="*/ 37 w 48"/>
                <a:gd name="T23" fmla="*/ 20 h 26"/>
                <a:gd name="T24" fmla="*/ 33 w 48"/>
                <a:gd name="T25" fmla="*/ 20 h 26"/>
                <a:gd name="T26" fmla="*/ 27 w 48"/>
                <a:gd name="T27" fmla="*/ 9 h 26"/>
                <a:gd name="T28" fmla="*/ 27 w 48"/>
                <a:gd name="T29" fmla="*/ 26 h 26"/>
                <a:gd name="T30" fmla="*/ 23 w 48"/>
                <a:gd name="T31" fmla="*/ 26 h 26"/>
                <a:gd name="T32" fmla="*/ 23 w 48"/>
                <a:gd name="T33" fmla="*/ 0 h 26"/>
                <a:gd name="T34" fmla="*/ 27 w 48"/>
                <a:gd name="T35" fmla="*/ 0 h 26"/>
                <a:gd name="T36" fmla="*/ 35 w 48"/>
                <a:gd name="T37" fmla="*/ 15 h 26"/>
                <a:gd name="T38" fmla="*/ 43 w 48"/>
                <a:gd name="T39" fmla="*/ 0 h 26"/>
                <a:gd name="T40" fmla="*/ 48 w 48"/>
                <a:gd name="T41" fmla="*/ 0 h 26"/>
                <a:gd name="T42" fmla="*/ 48 w 48"/>
                <a:gd name="T43" fmla="*/ 26 h 26"/>
                <a:gd name="T44" fmla="*/ 43 w 48"/>
                <a:gd name="T45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8" h="26">
                  <a:moveTo>
                    <a:pt x="12" y="4"/>
                  </a:moveTo>
                  <a:lnTo>
                    <a:pt x="12" y="26"/>
                  </a:lnTo>
                  <a:lnTo>
                    <a:pt x="7" y="26"/>
                  </a:lnTo>
                  <a:lnTo>
                    <a:pt x="7" y="4"/>
                  </a:lnTo>
                  <a:lnTo>
                    <a:pt x="0" y="4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4"/>
                  </a:lnTo>
                  <a:lnTo>
                    <a:pt x="12" y="4"/>
                  </a:lnTo>
                  <a:close/>
                  <a:moveTo>
                    <a:pt x="43" y="26"/>
                  </a:moveTo>
                  <a:lnTo>
                    <a:pt x="43" y="9"/>
                  </a:lnTo>
                  <a:lnTo>
                    <a:pt x="37" y="20"/>
                  </a:lnTo>
                  <a:lnTo>
                    <a:pt x="33" y="20"/>
                  </a:lnTo>
                  <a:lnTo>
                    <a:pt x="27" y="9"/>
                  </a:lnTo>
                  <a:lnTo>
                    <a:pt x="27" y="26"/>
                  </a:lnTo>
                  <a:lnTo>
                    <a:pt x="23" y="26"/>
                  </a:lnTo>
                  <a:lnTo>
                    <a:pt x="23" y="0"/>
                  </a:lnTo>
                  <a:lnTo>
                    <a:pt x="27" y="0"/>
                  </a:lnTo>
                  <a:lnTo>
                    <a:pt x="35" y="15"/>
                  </a:lnTo>
                  <a:lnTo>
                    <a:pt x="43" y="0"/>
                  </a:lnTo>
                  <a:lnTo>
                    <a:pt x="48" y="0"/>
                  </a:lnTo>
                  <a:lnTo>
                    <a:pt x="48" y="26"/>
                  </a:lnTo>
                  <a:lnTo>
                    <a:pt x="43" y="26"/>
                  </a:lnTo>
                  <a:close/>
                </a:path>
              </a:pathLst>
            </a:custGeom>
            <a:solidFill>
              <a:srgbClr val="41404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7"/>
            <p:cNvSpPr>
              <a:spLocks noEditPoints="1"/>
            </p:cNvSpPr>
            <p:nvPr userDrawn="1"/>
          </p:nvSpPr>
          <p:spPr bwMode="gray">
            <a:xfrm>
              <a:off x="4813445" y="5438775"/>
              <a:ext cx="549275" cy="493712"/>
            </a:xfrm>
            <a:custGeom>
              <a:avLst/>
              <a:gdLst>
                <a:gd name="T0" fmla="*/ 351 w 351"/>
                <a:gd name="T1" fmla="*/ 69 h 314"/>
                <a:gd name="T2" fmla="*/ 319 w 351"/>
                <a:gd name="T3" fmla="*/ 87 h 314"/>
                <a:gd name="T4" fmla="*/ 264 w 351"/>
                <a:gd name="T5" fmla="*/ 32 h 314"/>
                <a:gd name="T6" fmla="*/ 283 w 351"/>
                <a:gd name="T7" fmla="*/ 0 h 314"/>
                <a:gd name="T8" fmla="*/ 351 w 351"/>
                <a:gd name="T9" fmla="*/ 69 h 314"/>
                <a:gd name="T10" fmla="*/ 37 w 351"/>
                <a:gd name="T11" fmla="*/ 163 h 314"/>
                <a:gd name="T12" fmla="*/ 0 w 351"/>
                <a:gd name="T13" fmla="*/ 163 h 314"/>
                <a:gd name="T14" fmla="*/ 25 w 351"/>
                <a:gd name="T15" fmla="*/ 257 h 314"/>
                <a:gd name="T16" fmla="*/ 57 w 351"/>
                <a:gd name="T17" fmla="*/ 239 h 314"/>
                <a:gd name="T18" fmla="*/ 37 w 351"/>
                <a:gd name="T19" fmla="*/ 163 h 314"/>
                <a:gd name="T20" fmla="*/ 130 w 351"/>
                <a:gd name="T21" fmla="*/ 63 h 314"/>
                <a:gd name="T22" fmla="*/ 112 w 351"/>
                <a:gd name="T23" fmla="*/ 31 h 314"/>
                <a:gd name="T24" fmla="*/ 37 w 351"/>
                <a:gd name="T25" fmla="*/ 163 h 314"/>
                <a:gd name="T26" fmla="*/ 72 w 351"/>
                <a:gd name="T27" fmla="*/ 163 h 314"/>
                <a:gd name="T28" fmla="*/ 130 w 351"/>
                <a:gd name="T29" fmla="*/ 63 h 314"/>
                <a:gd name="T30" fmla="*/ 88 w 351"/>
                <a:gd name="T31" fmla="*/ 221 h 314"/>
                <a:gd name="T32" fmla="*/ 57 w 351"/>
                <a:gd name="T33" fmla="*/ 239 h 314"/>
                <a:gd name="T34" fmla="*/ 188 w 351"/>
                <a:gd name="T35" fmla="*/ 314 h 314"/>
                <a:gd name="T36" fmla="*/ 188 w 351"/>
                <a:gd name="T37" fmla="*/ 278 h 314"/>
                <a:gd name="T38" fmla="*/ 88 w 351"/>
                <a:gd name="T39" fmla="*/ 221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51" h="314">
                  <a:moveTo>
                    <a:pt x="351" y="69"/>
                  </a:moveTo>
                  <a:cubicBezTo>
                    <a:pt x="319" y="87"/>
                    <a:pt x="319" y="87"/>
                    <a:pt x="319" y="87"/>
                  </a:cubicBezTo>
                  <a:cubicBezTo>
                    <a:pt x="306" y="64"/>
                    <a:pt x="287" y="45"/>
                    <a:pt x="264" y="32"/>
                  </a:cubicBezTo>
                  <a:cubicBezTo>
                    <a:pt x="283" y="0"/>
                    <a:pt x="283" y="0"/>
                    <a:pt x="283" y="0"/>
                  </a:cubicBezTo>
                  <a:cubicBezTo>
                    <a:pt x="311" y="16"/>
                    <a:pt x="335" y="40"/>
                    <a:pt x="351" y="69"/>
                  </a:cubicBezTo>
                  <a:close/>
                  <a:moveTo>
                    <a:pt x="37" y="163"/>
                  </a:moveTo>
                  <a:cubicBezTo>
                    <a:pt x="0" y="163"/>
                    <a:pt x="0" y="163"/>
                    <a:pt x="0" y="163"/>
                  </a:cubicBezTo>
                  <a:cubicBezTo>
                    <a:pt x="0" y="197"/>
                    <a:pt x="9" y="230"/>
                    <a:pt x="25" y="257"/>
                  </a:cubicBezTo>
                  <a:cubicBezTo>
                    <a:pt x="57" y="239"/>
                    <a:pt x="57" y="239"/>
                    <a:pt x="57" y="239"/>
                  </a:cubicBezTo>
                  <a:cubicBezTo>
                    <a:pt x="44" y="216"/>
                    <a:pt x="37" y="190"/>
                    <a:pt x="37" y="163"/>
                  </a:cubicBezTo>
                  <a:close/>
                  <a:moveTo>
                    <a:pt x="130" y="63"/>
                  </a:moveTo>
                  <a:cubicBezTo>
                    <a:pt x="112" y="31"/>
                    <a:pt x="112" y="31"/>
                    <a:pt x="112" y="31"/>
                  </a:cubicBezTo>
                  <a:cubicBezTo>
                    <a:pt x="67" y="58"/>
                    <a:pt x="37" y="107"/>
                    <a:pt x="37" y="163"/>
                  </a:cubicBezTo>
                  <a:cubicBezTo>
                    <a:pt x="72" y="163"/>
                    <a:pt x="72" y="163"/>
                    <a:pt x="72" y="163"/>
                  </a:cubicBezTo>
                  <a:cubicBezTo>
                    <a:pt x="72" y="120"/>
                    <a:pt x="96" y="83"/>
                    <a:pt x="130" y="63"/>
                  </a:cubicBezTo>
                  <a:close/>
                  <a:moveTo>
                    <a:pt x="88" y="221"/>
                  </a:moveTo>
                  <a:cubicBezTo>
                    <a:pt x="57" y="239"/>
                    <a:pt x="57" y="239"/>
                    <a:pt x="57" y="239"/>
                  </a:cubicBezTo>
                  <a:cubicBezTo>
                    <a:pt x="83" y="284"/>
                    <a:pt x="132" y="314"/>
                    <a:pt x="188" y="314"/>
                  </a:cubicBezTo>
                  <a:cubicBezTo>
                    <a:pt x="188" y="278"/>
                    <a:pt x="188" y="278"/>
                    <a:pt x="188" y="278"/>
                  </a:cubicBezTo>
                  <a:cubicBezTo>
                    <a:pt x="145" y="278"/>
                    <a:pt x="108" y="255"/>
                    <a:pt x="88" y="221"/>
                  </a:cubicBezTo>
                  <a:close/>
                </a:path>
              </a:pathLst>
            </a:custGeom>
            <a:solidFill>
              <a:srgbClr val="ACDA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8"/>
            <p:cNvSpPr>
              <a:spLocks noEditPoints="1"/>
            </p:cNvSpPr>
            <p:nvPr userDrawn="1"/>
          </p:nvSpPr>
          <p:spPr bwMode="gray">
            <a:xfrm>
              <a:off x="4813445" y="5397500"/>
              <a:ext cx="442913" cy="593725"/>
            </a:xfrm>
            <a:custGeom>
              <a:avLst/>
              <a:gdLst>
                <a:gd name="T0" fmla="*/ 25 w 283"/>
                <a:gd name="T1" fmla="*/ 283 h 377"/>
                <a:gd name="T2" fmla="*/ 57 w 283"/>
                <a:gd name="T3" fmla="*/ 265 h 377"/>
                <a:gd name="T4" fmla="*/ 188 w 283"/>
                <a:gd name="T5" fmla="*/ 340 h 377"/>
                <a:gd name="T6" fmla="*/ 264 w 283"/>
                <a:gd name="T7" fmla="*/ 320 h 377"/>
                <a:gd name="T8" fmla="*/ 282 w 283"/>
                <a:gd name="T9" fmla="*/ 352 h 377"/>
                <a:gd name="T10" fmla="*/ 188 w 283"/>
                <a:gd name="T11" fmla="*/ 377 h 377"/>
                <a:gd name="T12" fmla="*/ 25 w 283"/>
                <a:gd name="T13" fmla="*/ 283 h 377"/>
                <a:gd name="T14" fmla="*/ 188 w 283"/>
                <a:gd name="T15" fmla="*/ 37 h 377"/>
                <a:gd name="T16" fmla="*/ 264 w 283"/>
                <a:gd name="T17" fmla="*/ 58 h 377"/>
                <a:gd name="T18" fmla="*/ 283 w 283"/>
                <a:gd name="T19" fmla="*/ 26 h 377"/>
                <a:gd name="T20" fmla="*/ 188 w 283"/>
                <a:gd name="T21" fmla="*/ 0 h 377"/>
                <a:gd name="T22" fmla="*/ 0 w 283"/>
                <a:gd name="T23" fmla="*/ 189 h 377"/>
                <a:gd name="T24" fmla="*/ 37 w 283"/>
                <a:gd name="T25" fmla="*/ 189 h 377"/>
                <a:gd name="T26" fmla="*/ 188 w 283"/>
                <a:gd name="T27" fmla="*/ 37 h 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3" h="377">
                  <a:moveTo>
                    <a:pt x="25" y="283"/>
                  </a:moveTo>
                  <a:cubicBezTo>
                    <a:pt x="57" y="265"/>
                    <a:pt x="57" y="265"/>
                    <a:pt x="57" y="265"/>
                  </a:cubicBezTo>
                  <a:cubicBezTo>
                    <a:pt x="83" y="310"/>
                    <a:pt x="132" y="340"/>
                    <a:pt x="188" y="340"/>
                  </a:cubicBezTo>
                  <a:cubicBezTo>
                    <a:pt x="216" y="340"/>
                    <a:pt x="241" y="332"/>
                    <a:pt x="264" y="320"/>
                  </a:cubicBezTo>
                  <a:cubicBezTo>
                    <a:pt x="282" y="352"/>
                    <a:pt x="282" y="352"/>
                    <a:pt x="282" y="352"/>
                  </a:cubicBezTo>
                  <a:cubicBezTo>
                    <a:pt x="255" y="368"/>
                    <a:pt x="222" y="377"/>
                    <a:pt x="188" y="377"/>
                  </a:cubicBezTo>
                  <a:cubicBezTo>
                    <a:pt x="118" y="377"/>
                    <a:pt x="58" y="339"/>
                    <a:pt x="25" y="283"/>
                  </a:cubicBezTo>
                  <a:close/>
                  <a:moveTo>
                    <a:pt x="188" y="37"/>
                  </a:moveTo>
                  <a:cubicBezTo>
                    <a:pt x="216" y="37"/>
                    <a:pt x="242" y="45"/>
                    <a:pt x="264" y="58"/>
                  </a:cubicBezTo>
                  <a:cubicBezTo>
                    <a:pt x="283" y="26"/>
                    <a:pt x="283" y="26"/>
                    <a:pt x="283" y="26"/>
                  </a:cubicBezTo>
                  <a:cubicBezTo>
                    <a:pt x="255" y="10"/>
                    <a:pt x="222" y="0"/>
                    <a:pt x="188" y="0"/>
                  </a:cubicBezTo>
                  <a:cubicBezTo>
                    <a:pt x="84" y="0"/>
                    <a:pt x="0" y="85"/>
                    <a:pt x="0" y="189"/>
                  </a:cubicBezTo>
                  <a:cubicBezTo>
                    <a:pt x="37" y="189"/>
                    <a:pt x="37" y="189"/>
                    <a:pt x="37" y="189"/>
                  </a:cubicBezTo>
                  <a:cubicBezTo>
                    <a:pt x="37" y="105"/>
                    <a:pt x="104" y="37"/>
                    <a:pt x="188" y="37"/>
                  </a:cubicBezTo>
                  <a:close/>
                </a:path>
              </a:pathLst>
            </a:custGeom>
            <a:solidFill>
              <a:srgbClr val="00AAE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9"/>
            <p:cNvSpPr>
              <a:spLocks noEditPoints="1"/>
            </p:cNvSpPr>
            <p:nvPr userDrawn="1"/>
          </p:nvSpPr>
          <p:spPr bwMode="gray">
            <a:xfrm>
              <a:off x="4926157" y="5511800"/>
              <a:ext cx="476250" cy="365125"/>
            </a:xfrm>
            <a:custGeom>
              <a:avLst/>
              <a:gdLst>
                <a:gd name="T0" fmla="*/ 247 w 304"/>
                <a:gd name="T1" fmla="*/ 40 h 231"/>
                <a:gd name="T2" fmla="*/ 279 w 304"/>
                <a:gd name="T3" fmla="*/ 22 h 231"/>
                <a:gd name="T4" fmla="*/ 304 w 304"/>
                <a:gd name="T5" fmla="*/ 116 h 231"/>
                <a:gd name="T6" fmla="*/ 279 w 304"/>
                <a:gd name="T7" fmla="*/ 210 h 231"/>
                <a:gd name="T8" fmla="*/ 247 w 304"/>
                <a:gd name="T9" fmla="*/ 191 h 231"/>
                <a:gd name="T10" fmla="*/ 267 w 304"/>
                <a:gd name="T11" fmla="*/ 116 h 231"/>
                <a:gd name="T12" fmla="*/ 247 w 304"/>
                <a:gd name="T13" fmla="*/ 40 h 231"/>
                <a:gd name="T14" fmla="*/ 223 w 304"/>
                <a:gd name="T15" fmla="*/ 222 h 231"/>
                <a:gd name="T16" fmla="*/ 198 w 304"/>
                <a:gd name="T17" fmla="*/ 197 h 231"/>
                <a:gd name="T18" fmla="*/ 116 w 304"/>
                <a:gd name="T19" fmla="*/ 231 h 231"/>
                <a:gd name="T20" fmla="*/ 0 w 304"/>
                <a:gd name="T21" fmla="*/ 116 h 231"/>
                <a:gd name="T22" fmla="*/ 116 w 304"/>
                <a:gd name="T23" fmla="*/ 0 h 231"/>
                <a:gd name="T24" fmla="*/ 231 w 304"/>
                <a:gd name="T25" fmla="*/ 116 h 231"/>
                <a:gd name="T26" fmla="*/ 216 w 304"/>
                <a:gd name="T27" fmla="*/ 173 h 231"/>
                <a:gd name="T28" fmla="*/ 247 w 304"/>
                <a:gd name="T29" fmla="*/ 191 h 231"/>
                <a:gd name="T30" fmla="*/ 223 w 304"/>
                <a:gd name="T31" fmla="*/ 222 h 231"/>
                <a:gd name="T32" fmla="*/ 195 w 304"/>
                <a:gd name="T33" fmla="*/ 116 h 231"/>
                <a:gd name="T34" fmla="*/ 116 w 304"/>
                <a:gd name="T35" fmla="*/ 37 h 231"/>
                <a:gd name="T36" fmla="*/ 37 w 304"/>
                <a:gd name="T37" fmla="*/ 116 h 231"/>
                <a:gd name="T38" fmla="*/ 116 w 304"/>
                <a:gd name="T39" fmla="*/ 194 h 231"/>
                <a:gd name="T40" fmla="*/ 195 w 304"/>
                <a:gd name="T41" fmla="*/ 116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04" h="231">
                  <a:moveTo>
                    <a:pt x="247" y="40"/>
                  </a:moveTo>
                  <a:cubicBezTo>
                    <a:pt x="279" y="22"/>
                    <a:pt x="279" y="22"/>
                    <a:pt x="279" y="22"/>
                  </a:cubicBezTo>
                  <a:cubicBezTo>
                    <a:pt x="295" y="49"/>
                    <a:pt x="304" y="81"/>
                    <a:pt x="304" y="116"/>
                  </a:cubicBezTo>
                  <a:cubicBezTo>
                    <a:pt x="304" y="150"/>
                    <a:pt x="295" y="182"/>
                    <a:pt x="279" y="210"/>
                  </a:cubicBezTo>
                  <a:cubicBezTo>
                    <a:pt x="247" y="191"/>
                    <a:pt x="247" y="191"/>
                    <a:pt x="247" y="191"/>
                  </a:cubicBezTo>
                  <a:cubicBezTo>
                    <a:pt x="260" y="169"/>
                    <a:pt x="267" y="143"/>
                    <a:pt x="267" y="116"/>
                  </a:cubicBezTo>
                  <a:cubicBezTo>
                    <a:pt x="267" y="88"/>
                    <a:pt x="260" y="62"/>
                    <a:pt x="247" y="40"/>
                  </a:cubicBezTo>
                  <a:close/>
                  <a:moveTo>
                    <a:pt x="223" y="222"/>
                  </a:moveTo>
                  <a:cubicBezTo>
                    <a:pt x="198" y="197"/>
                    <a:pt x="198" y="197"/>
                    <a:pt x="198" y="197"/>
                  </a:cubicBezTo>
                  <a:cubicBezTo>
                    <a:pt x="177" y="218"/>
                    <a:pt x="148" y="231"/>
                    <a:pt x="116" y="231"/>
                  </a:cubicBezTo>
                  <a:cubicBezTo>
                    <a:pt x="52" y="231"/>
                    <a:pt x="0" y="179"/>
                    <a:pt x="0" y="116"/>
                  </a:cubicBezTo>
                  <a:cubicBezTo>
                    <a:pt x="0" y="52"/>
                    <a:pt x="52" y="0"/>
                    <a:pt x="116" y="0"/>
                  </a:cubicBezTo>
                  <a:cubicBezTo>
                    <a:pt x="180" y="0"/>
                    <a:pt x="231" y="52"/>
                    <a:pt x="231" y="116"/>
                  </a:cubicBezTo>
                  <a:cubicBezTo>
                    <a:pt x="231" y="137"/>
                    <a:pt x="226" y="156"/>
                    <a:pt x="216" y="173"/>
                  </a:cubicBezTo>
                  <a:cubicBezTo>
                    <a:pt x="247" y="191"/>
                    <a:pt x="247" y="191"/>
                    <a:pt x="247" y="191"/>
                  </a:cubicBezTo>
                  <a:cubicBezTo>
                    <a:pt x="240" y="203"/>
                    <a:pt x="232" y="213"/>
                    <a:pt x="223" y="222"/>
                  </a:cubicBezTo>
                  <a:close/>
                  <a:moveTo>
                    <a:pt x="195" y="116"/>
                  </a:moveTo>
                  <a:cubicBezTo>
                    <a:pt x="195" y="72"/>
                    <a:pt x="159" y="37"/>
                    <a:pt x="116" y="37"/>
                  </a:cubicBezTo>
                  <a:cubicBezTo>
                    <a:pt x="72" y="37"/>
                    <a:pt x="37" y="72"/>
                    <a:pt x="37" y="116"/>
                  </a:cubicBezTo>
                  <a:cubicBezTo>
                    <a:pt x="37" y="159"/>
                    <a:pt x="72" y="194"/>
                    <a:pt x="116" y="194"/>
                  </a:cubicBezTo>
                  <a:cubicBezTo>
                    <a:pt x="159" y="194"/>
                    <a:pt x="195" y="159"/>
                    <a:pt x="195" y="116"/>
                  </a:cubicBezTo>
                  <a:close/>
                </a:path>
              </a:pathLst>
            </a:custGeom>
            <a:solidFill>
              <a:srgbClr val="743C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331799817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173038" marR="0" indent="-173038" algn="l" defTabSz="914400" rtl="0" eaLnBrk="1" fontAlgn="base" latinLnBrk="0" hangingPunct="1">
      <a:lnSpc>
        <a:spcPct val="100000"/>
      </a:lnSpc>
      <a:spcBef>
        <a:spcPts val="400"/>
      </a:spcBef>
      <a:spcAft>
        <a:spcPct val="0"/>
      </a:spcAft>
      <a:buClrTx/>
      <a:buSzTx/>
      <a:buFont typeface="Arial" pitchFamily="34" charset="0"/>
      <a:buChar char="•"/>
      <a:tabLst/>
      <a:defRPr sz="1400" b="0" kern="1200">
        <a:solidFill>
          <a:schemeClr val="tx2"/>
        </a:solidFill>
        <a:latin typeface="Arial"/>
        <a:ea typeface="+mn-ea"/>
        <a:cs typeface="Arial"/>
      </a:defRPr>
    </a:lvl1pPr>
    <a:lvl2pPr marL="346075" marR="0" indent="-173038" algn="l" defTabSz="914400" rtl="0" eaLnBrk="1" fontAlgn="base" latinLnBrk="0" hangingPunct="1">
      <a:lnSpc>
        <a:spcPct val="100000"/>
      </a:lnSpc>
      <a:spcBef>
        <a:spcPts val="400"/>
      </a:spcBef>
      <a:spcAft>
        <a:spcPct val="0"/>
      </a:spcAft>
      <a:buClrTx/>
      <a:buSzTx/>
      <a:buFont typeface="Arial" pitchFamily="34" charset="0"/>
      <a:buChar char="–"/>
      <a:tabLst/>
      <a:defRPr sz="1400" b="0" i="0" kern="1200">
        <a:solidFill>
          <a:schemeClr val="tx2"/>
        </a:solidFill>
        <a:latin typeface="Arial"/>
        <a:ea typeface="+mn-ea"/>
        <a:cs typeface="Arial"/>
      </a:defRPr>
    </a:lvl2pPr>
    <a:lvl3pPr marL="512763" marR="0" indent="-166688" algn="l" defTabSz="914400" rtl="0" eaLnBrk="1" fontAlgn="base" latinLnBrk="0" hangingPunct="1">
      <a:lnSpc>
        <a:spcPct val="100000"/>
      </a:lnSpc>
      <a:spcBef>
        <a:spcPts val="400"/>
      </a:spcBef>
      <a:spcAft>
        <a:spcPct val="0"/>
      </a:spcAft>
      <a:buClrTx/>
      <a:buSzTx/>
      <a:buFont typeface="Arial" pitchFamily="34" charset="0"/>
      <a:buChar char="–"/>
      <a:tabLst/>
      <a:defRPr sz="1400" b="0" i="0" kern="1200" baseline="0">
        <a:solidFill>
          <a:schemeClr val="tx2"/>
        </a:solidFill>
        <a:latin typeface="Arial"/>
        <a:ea typeface="+mn-ea"/>
        <a:cs typeface="Arial"/>
      </a:defRPr>
    </a:lvl3pPr>
    <a:lvl4pPr marL="685800" marR="0" indent="-173038" algn="l" defTabSz="914400" rtl="0" eaLnBrk="1" fontAlgn="base" latinLnBrk="0" hangingPunct="1">
      <a:lnSpc>
        <a:spcPct val="100000"/>
      </a:lnSpc>
      <a:spcBef>
        <a:spcPts val="400"/>
      </a:spcBef>
      <a:spcAft>
        <a:spcPct val="0"/>
      </a:spcAft>
      <a:buClrTx/>
      <a:buSzTx/>
      <a:buFont typeface="Arial" pitchFamily="34" charset="0"/>
      <a:buChar char="–"/>
      <a:tabLst/>
      <a:defRPr sz="1400" b="0" i="0" kern="1200">
        <a:solidFill>
          <a:schemeClr val="tx2"/>
        </a:solidFill>
        <a:latin typeface="Arial"/>
        <a:ea typeface="+mn-ea"/>
        <a:cs typeface="Arial"/>
      </a:defRPr>
    </a:lvl4pPr>
    <a:lvl5pPr marL="858838" marR="0" indent="-173038" algn="l" defTabSz="860425" rtl="0" eaLnBrk="1" fontAlgn="base" latinLnBrk="0" hangingPunct="1">
      <a:lnSpc>
        <a:spcPct val="100000"/>
      </a:lnSpc>
      <a:spcBef>
        <a:spcPts val="400"/>
      </a:spcBef>
      <a:spcAft>
        <a:spcPct val="0"/>
      </a:spcAft>
      <a:buClrTx/>
      <a:buSzTx/>
      <a:buFont typeface="Arial" pitchFamily="34" charset="0"/>
      <a:buChar char="–"/>
      <a:tabLst/>
      <a:defRPr sz="1400" b="0" i="0" kern="1200">
        <a:solidFill>
          <a:schemeClr val="tx2"/>
        </a:solidFill>
        <a:latin typeface="Arial"/>
        <a:ea typeface="+mn-ea"/>
        <a:cs typeface="Arial"/>
      </a:defRPr>
    </a:lvl5pPr>
    <a:lvl6pPr marL="1031875" indent="-173038" algn="l" defTabSz="860425" rtl="0" eaLnBrk="1" latinLnBrk="0" hangingPunct="1">
      <a:lnSpc>
        <a:spcPct val="100000"/>
      </a:lnSpc>
      <a:spcBef>
        <a:spcPts val="400"/>
      </a:spcBef>
      <a:buClrTx/>
      <a:buFont typeface="Arial" panose="020B0604020202020204" pitchFamily="34" charset="0"/>
      <a:buChar char="–"/>
      <a:tabLst/>
      <a:defRPr sz="1400" b="0" i="0" kern="1200">
        <a:solidFill>
          <a:schemeClr val="tx2"/>
        </a:solidFill>
        <a:latin typeface="Arial"/>
        <a:ea typeface="+mn-ea"/>
        <a:cs typeface="Arial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746500" y="6577013"/>
            <a:ext cx="2711450" cy="2033587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DD4AB0-DA56-AC40-9592-4E955E6D4581}" type="slidenum">
              <a:rPr lang="en-US" smtClean="0"/>
              <a:pPr/>
              <a:t>0</a:t>
            </a:fld>
            <a:endParaRPr lang="en-US" dirty="0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84CB2957-52BE-4EC2-98DD-650351D91C5D}" type="datetime1">
              <a:rPr lang="en-US" smtClean="0"/>
              <a:pPr/>
              <a:t>8/17/2017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6059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Quintiles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192172"/>
            <a:ext cx="9144000" cy="266582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84048" y="1961343"/>
            <a:ext cx="8348472" cy="896112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algn="l">
              <a:defRPr sz="2400" b="1" baseline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 smtClean="0"/>
              <a:t>Headlines are 24pt Arial Bold Title Case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84048" y="3555711"/>
            <a:ext cx="3886200" cy="697627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l">
              <a:spcBef>
                <a:spcPts val="200"/>
              </a:spcBef>
              <a:buNone/>
              <a:defRPr sz="1200" i="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Author First Name Last Name</a:t>
            </a:r>
          </a:p>
          <a:p>
            <a:pPr lvl="0"/>
            <a:r>
              <a:rPr lang="en-US" dirty="0" smtClean="0"/>
              <a:t>Title</a:t>
            </a:r>
          </a:p>
          <a:p>
            <a:pPr lvl="0"/>
            <a:r>
              <a:rPr lang="en-US" dirty="0" smtClean="0"/>
              <a:t>Date</a:t>
            </a:r>
            <a:endParaRPr lang="en-US" dirty="0"/>
          </a:p>
        </p:txBody>
      </p:sp>
      <p:grpSp>
        <p:nvGrpSpPr>
          <p:cNvPr id="82" name="Group 81"/>
          <p:cNvGrpSpPr/>
          <p:nvPr/>
        </p:nvGrpSpPr>
        <p:grpSpPr bwMode="gray">
          <a:xfrm>
            <a:off x="6449147" y="481445"/>
            <a:ext cx="2316162" cy="1459409"/>
            <a:chOff x="4795838" y="3390900"/>
            <a:chExt cx="2763837" cy="1741488"/>
          </a:xfrm>
        </p:grpSpPr>
        <p:sp>
          <p:nvSpPr>
            <p:cNvPr id="83" name="Freeform 5"/>
            <p:cNvSpPr>
              <a:spLocks noEditPoints="1"/>
            </p:cNvSpPr>
            <p:nvPr/>
          </p:nvSpPr>
          <p:spPr bwMode="gray">
            <a:xfrm>
              <a:off x="4795838" y="4721225"/>
              <a:ext cx="2632075" cy="411163"/>
            </a:xfrm>
            <a:custGeom>
              <a:avLst/>
              <a:gdLst>
                <a:gd name="T0" fmla="*/ 36 w 699"/>
                <a:gd name="T1" fmla="*/ 104 h 109"/>
                <a:gd name="T2" fmla="*/ 10 w 699"/>
                <a:gd name="T3" fmla="*/ 11 h 109"/>
                <a:gd name="T4" fmla="*/ 72 w 699"/>
                <a:gd name="T5" fmla="*/ 52 h 109"/>
                <a:gd name="T6" fmla="*/ 69 w 699"/>
                <a:gd name="T7" fmla="*/ 109 h 109"/>
                <a:gd name="T8" fmla="*/ 12 w 699"/>
                <a:gd name="T9" fmla="*/ 52 h 109"/>
                <a:gd name="T10" fmla="*/ 49 w 699"/>
                <a:gd name="T11" fmla="*/ 89 h 109"/>
                <a:gd name="T12" fmla="*/ 56 w 699"/>
                <a:gd name="T13" fmla="*/ 81 h 109"/>
                <a:gd name="T14" fmla="*/ 36 w 699"/>
                <a:gd name="T15" fmla="*/ 11 h 109"/>
                <a:gd name="T16" fmla="*/ 86 w 699"/>
                <a:gd name="T17" fmla="*/ 78 h 109"/>
                <a:gd name="T18" fmla="*/ 98 w 699"/>
                <a:gd name="T19" fmla="*/ 76 h 109"/>
                <a:gd name="T20" fmla="*/ 131 w 699"/>
                <a:gd name="T21" fmla="*/ 32 h 109"/>
                <a:gd name="T22" fmla="*/ 131 w 699"/>
                <a:gd name="T23" fmla="*/ 104 h 109"/>
                <a:gd name="T24" fmla="*/ 171 w 699"/>
                <a:gd name="T25" fmla="*/ 104 h 109"/>
                <a:gd name="T26" fmla="*/ 159 w 699"/>
                <a:gd name="T27" fmla="*/ 32 h 109"/>
                <a:gd name="T28" fmla="*/ 171 w 699"/>
                <a:gd name="T29" fmla="*/ 104 h 109"/>
                <a:gd name="T30" fmla="*/ 159 w 699"/>
                <a:gd name="T31" fmla="*/ 1 h 109"/>
                <a:gd name="T32" fmla="*/ 244 w 699"/>
                <a:gd name="T33" fmla="*/ 104 h 109"/>
                <a:gd name="T34" fmla="*/ 216 w 699"/>
                <a:gd name="T35" fmla="*/ 42 h 109"/>
                <a:gd name="T36" fmla="*/ 188 w 699"/>
                <a:gd name="T37" fmla="*/ 104 h 109"/>
                <a:gd name="T38" fmla="*/ 200 w 699"/>
                <a:gd name="T39" fmla="*/ 39 h 109"/>
                <a:gd name="T40" fmla="*/ 244 w 699"/>
                <a:gd name="T41" fmla="*/ 58 h 109"/>
                <a:gd name="T42" fmla="*/ 300 w 699"/>
                <a:gd name="T43" fmla="*/ 104 h 109"/>
                <a:gd name="T44" fmla="*/ 312 w 699"/>
                <a:gd name="T45" fmla="*/ 32 h 109"/>
                <a:gd name="T46" fmla="*/ 313 w 699"/>
                <a:gd name="T47" fmla="*/ 14 h 109"/>
                <a:gd name="T48" fmla="*/ 313 w 699"/>
                <a:gd name="T49" fmla="*/ 1 h 109"/>
                <a:gd name="T50" fmla="*/ 358 w 699"/>
                <a:gd name="T51" fmla="*/ 68 h 109"/>
                <a:gd name="T52" fmla="*/ 417 w 699"/>
                <a:gd name="T53" fmla="*/ 71 h 109"/>
                <a:gd name="T54" fmla="*/ 408 w 699"/>
                <a:gd name="T55" fmla="*/ 86 h 109"/>
                <a:gd name="T56" fmla="*/ 416 w 699"/>
                <a:gd name="T57" fmla="*/ 93 h 109"/>
                <a:gd name="T58" fmla="*/ 406 w 699"/>
                <a:gd name="T59" fmla="*/ 62 h 109"/>
                <a:gd name="T60" fmla="*/ 372 w 699"/>
                <a:gd name="T61" fmla="*/ 52 h 109"/>
                <a:gd name="T62" fmla="*/ 424 w 699"/>
                <a:gd name="T63" fmla="*/ 94 h 109"/>
                <a:gd name="T64" fmla="*/ 432 w 699"/>
                <a:gd name="T65" fmla="*/ 86 h 109"/>
                <a:gd name="T66" fmla="*/ 460 w 699"/>
                <a:gd name="T67" fmla="*/ 73 h 109"/>
                <a:gd name="T68" fmla="*/ 453 w 699"/>
                <a:gd name="T69" fmla="*/ 32 h 109"/>
                <a:gd name="T70" fmla="*/ 472 w 699"/>
                <a:gd name="T71" fmla="*/ 47 h 109"/>
                <a:gd name="T72" fmla="*/ 438 w 699"/>
                <a:gd name="T73" fmla="*/ 52 h 109"/>
                <a:gd name="T74" fmla="*/ 482 w 699"/>
                <a:gd name="T75" fmla="*/ 82 h 109"/>
                <a:gd name="T76" fmla="*/ 495 w 699"/>
                <a:gd name="T77" fmla="*/ 104 h 109"/>
                <a:gd name="T78" fmla="*/ 507 w 699"/>
                <a:gd name="T79" fmla="*/ 1 h 109"/>
                <a:gd name="T80" fmla="*/ 616 w 699"/>
                <a:gd name="T81" fmla="*/ 104 h 109"/>
                <a:gd name="T82" fmla="*/ 577 w 699"/>
                <a:gd name="T83" fmla="*/ 88 h 109"/>
                <a:gd name="T84" fmla="*/ 540 w 699"/>
                <a:gd name="T85" fmla="*/ 104 h 109"/>
                <a:gd name="T86" fmla="*/ 540 w 699"/>
                <a:gd name="T87" fmla="*/ 1 h 109"/>
                <a:gd name="T88" fmla="*/ 604 w 699"/>
                <a:gd name="T89" fmla="*/ 1 h 109"/>
                <a:gd name="T90" fmla="*/ 663 w 699"/>
                <a:gd name="T91" fmla="*/ 104 h 109"/>
                <a:gd name="T92" fmla="*/ 636 w 699"/>
                <a:gd name="T93" fmla="*/ 82 h 109"/>
                <a:gd name="T94" fmla="*/ 687 w 699"/>
                <a:gd name="T95" fmla="*/ 75 h 109"/>
                <a:gd name="T96" fmla="*/ 658 w 699"/>
                <a:gd name="T97" fmla="*/ 57 h 109"/>
                <a:gd name="T98" fmla="*/ 664 w 699"/>
                <a:gd name="T99" fmla="*/ 0 h 109"/>
                <a:gd name="T100" fmla="*/ 687 w 699"/>
                <a:gd name="T101" fmla="*/ 20 h 109"/>
                <a:gd name="T102" fmla="*/ 643 w 699"/>
                <a:gd name="T103" fmla="*/ 29 h 109"/>
                <a:gd name="T104" fmla="*/ 671 w 699"/>
                <a:gd name="T105" fmla="*/ 47 h 109"/>
                <a:gd name="T106" fmla="*/ 663 w 699"/>
                <a:gd name="T107" fmla="*/ 104 h 109"/>
                <a:gd name="T108" fmla="*/ 262 w 699"/>
                <a:gd name="T109" fmla="*/ 84 h 109"/>
                <a:gd name="T110" fmla="*/ 253 w 699"/>
                <a:gd name="T111" fmla="*/ 32 h 109"/>
                <a:gd name="T112" fmla="*/ 274 w 699"/>
                <a:gd name="T113" fmla="*/ 11 h 109"/>
                <a:gd name="T114" fmla="*/ 289 w 699"/>
                <a:gd name="T115" fmla="*/ 42 h 109"/>
                <a:gd name="T116" fmla="*/ 283 w 699"/>
                <a:gd name="T117" fmla="*/ 93 h 109"/>
                <a:gd name="T118" fmla="*/ 283 w 699"/>
                <a:gd name="T119" fmla="*/ 104 h 109"/>
                <a:gd name="T120" fmla="*/ 329 w 699"/>
                <a:gd name="T121" fmla="*/ 84 h 109"/>
                <a:gd name="T122" fmla="*/ 340 w 699"/>
                <a:gd name="T123" fmla="*/ 84 h 109"/>
                <a:gd name="T124" fmla="*/ 350 w 699"/>
                <a:gd name="T125" fmla="*/ 94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99" h="109">
                  <a:moveTo>
                    <a:pt x="69" y="109"/>
                  </a:moveTo>
                  <a:cubicBezTo>
                    <a:pt x="58" y="98"/>
                    <a:pt x="58" y="98"/>
                    <a:pt x="58" y="98"/>
                  </a:cubicBezTo>
                  <a:cubicBezTo>
                    <a:pt x="52" y="102"/>
                    <a:pt x="44" y="104"/>
                    <a:pt x="36" y="104"/>
                  </a:cubicBezTo>
                  <a:cubicBezTo>
                    <a:pt x="26" y="104"/>
                    <a:pt x="17" y="101"/>
                    <a:pt x="10" y="94"/>
                  </a:cubicBezTo>
                  <a:cubicBezTo>
                    <a:pt x="0" y="84"/>
                    <a:pt x="0" y="75"/>
                    <a:pt x="0" y="52"/>
                  </a:cubicBezTo>
                  <a:cubicBezTo>
                    <a:pt x="0" y="30"/>
                    <a:pt x="0" y="20"/>
                    <a:pt x="10" y="11"/>
                  </a:cubicBezTo>
                  <a:cubicBezTo>
                    <a:pt x="17" y="4"/>
                    <a:pt x="26" y="0"/>
                    <a:pt x="36" y="0"/>
                  </a:cubicBezTo>
                  <a:cubicBezTo>
                    <a:pt x="46" y="0"/>
                    <a:pt x="55" y="4"/>
                    <a:pt x="62" y="11"/>
                  </a:cubicBezTo>
                  <a:cubicBezTo>
                    <a:pt x="71" y="20"/>
                    <a:pt x="72" y="29"/>
                    <a:pt x="72" y="52"/>
                  </a:cubicBezTo>
                  <a:cubicBezTo>
                    <a:pt x="72" y="72"/>
                    <a:pt x="72" y="81"/>
                    <a:pt x="65" y="90"/>
                  </a:cubicBezTo>
                  <a:cubicBezTo>
                    <a:pt x="76" y="101"/>
                    <a:pt x="76" y="101"/>
                    <a:pt x="76" y="101"/>
                  </a:cubicBezTo>
                  <a:lnTo>
                    <a:pt x="69" y="109"/>
                  </a:lnTo>
                  <a:close/>
                  <a:moveTo>
                    <a:pt x="36" y="11"/>
                  </a:moveTo>
                  <a:cubicBezTo>
                    <a:pt x="29" y="11"/>
                    <a:pt x="23" y="14"/>
                    <a:pt x="19" y="18"/>
                  </a:cubicBezTo>
                  <a:cubicBezTo>
                    <a:pt x="13" y="25"/>
                    <a:pt x="12" y="31"/>
                    <a:pt x="12" y="52"/>
                  </a:cubicBezTo>
                  <a:cubicBezTo>
                    <a:pt x="12" y="74"/>
                    <a:pt x="13" y="80"/>
                    <a:pt x="19" y="86"/>
                  </a:cubicBezTo>
                  <a:cubicBezTo>
                    <a:pt x="23" y="91"/>
                    <a:pt x="29" y="93"/>
                    <a:pt x="36" y="93"/>
                  </a:cubicBezTo>
                  <a:cubicBezTo>
                    <a:pt x="41" y="93"/>
                    <a:pt x="46" y="92"/>
                    <a:pt x="49" y="89"/>
                  </a:cubicBezTo>
                  <a:cubicBezTo>
                    <a:pt x="37" y="76"/>
                    <a:pt x="37" y="76"/>
                    <a:pt x="37" y="76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56" y="81"/>
                    <a:pt x="56" y="81"/>
                    <a:pt x="56" y="81"/>
                  </a:cubicBezTo>
                  <a:cubicBezTo>
                    <a:pt x="59" y="75"/>
                    <a:pt x="60" y="67"/>
                    <a:pt x="60" y="52"/>
                  </a:cubicBezTo>
                  <a:cubicBezTo>
                    <a:pt x="60" y="31"/>
                    <a:pt x="59" y="25"/>
                    <a:pt x="53" y="18"/>
                  </a:cubicBezTo>
                  <a:cubicBezTo>
                    <a:pt x="49" y="14"/>
                    <a:pt x="43" y="11"/>
                    <a:pt x="36" y="11"/>
                  </a:cubicBezTo>
                  <a:close/>
                  <a:moveTo>
                    <a:pt x="112" y="104"/>
                  </a:moveTo>
                  <a:cubicBezTo>
                    <a:pt x="104" y="104"/>
                    <a:pt x="98" y="102"/>
                    <a:pt x="93" y="98"/>
                  </a:cubicBezTo>
                  <a:cubicBezTo>
                    <a:pt x="88" y="93"/>
                    <a:pt x="86" y="86"/>
                    <a:pt x="86" y="78"/>
                  </a:cubicBezTo>
                  <a:cubicBezTo>
                    <a:pt x="86" y="32"/>
                    <a:pt x="86" y="32"/>
                    <a:pt x="86" y="32"/>
                  </a:cubicBezTo>
                  <a:cubicBezTo>
                    <a:pt x="98" y="32"/>
                    <a:pt x="98" y="32"/>
                    <a:pt x="98" y="32"/>
                  </a:cubicBezTo>
                  <a:cubicBezTo>
                    <a:pt x="98" y="76"/>
                    <a:pt x="98" y="76"/>
                    <a:pt x="98" y="76"/>
                  </a:cubicBezTo>
                  <a:cubicBezTo>
                    <a:pt x="98" y="88"/>
                    <a:pt x="104" y="94"/>
                    <a:pt x="114" y="94"/>
                  </a:cubicBezTo>
                  <a:cubicBezTo>
                    <a:pt x="125" y="94"/>
                    <a:pt x="131" y="87"/>
                    <a:pt x="131" y="76"/>
                  </a:cubicBezTo>
                  <a:cubicBezTo>
                    <a:pt x="131" y="32"/>
                    <a:pt x="131" y="32"/>
                    <a:pt x="131" y="32"/>
                  </a:cubicBezTo>
                  <a:cubicBezTo>
                    <a:pt x="142" y="32"/>
                    <a:pt x="142" y="32"/>
                    <a:pt x="142" y="32"/>
                  </a:cubicBezTo>
                  <a:cubicBezTo>
                    <a:pt x="142" y="104"/>
                    <a:pt x="142" y="104"/>
                    <a:pt x="142" y="104"/>
                  </a:cubicBezTo>
                  <a:cubicBezTo>
                    <a:pt x="131" y="104"/>
                    <a:pt x="131" y="104"/>
                    <a:pt x="131" y="104"/>
                  </a:cubicBezTo>
                  <a:cubicBezTo>
                    <a:pt x="131" y="97"/>
                    <a:pt x="131" y="97"/>
                    <a:pt x="131" y="97"/>
                  </a:cubicBezTo>
                  <a:cubicBezTo>
                    <a:pt x="126" y="102"/>
                    <a:pt x="119" y="104"/>
                    <a:pt x="112" y="104"/>
                  </a:cubicBezTo>
                  <a:close/>
                  <a:moveTo>
                    <a:pt x="171" y="104"/>
                  </a:moveTo>
                  <a:cubicBezTo>
                    <a:pt x="159" y="104"/>
                    <a:pt x="159" y="104"/>
                    <a:pt x="159" y="104"/>
                  </a:cubicBezTo>
                  <a:cubicBezTo>
                    <a:pt x="159" y="66"/>
                    <a:pt x="159" y="66"/>
                    <a:pt x="159" y="66"/>
                  </a:cubicBezTo>
                  <a:cubicBezTo>
                    <a:pt x="159" y="32"/>
                    <a:pt x="159" y="32"/>
                    <a:pt x="159" y="32"/>
                  </a:cubicBezTo>
                  <a:cubicBezTo>
                    <a:pt x="171" y="32"/>
                    <a:pt x="171" y="32"/>
                    <a:pt x="171" y="32"/>
                  </a:cubicBezTo>
                  <a:cubicBezTo>
                    <a:pt x="171" y="65"/>
                    <a:pt x="171" y="65"/>
                    <a:pt x="171" y="65"/>
                  </a:cubicBezTo>
                  <a:lnTo>
                    <a:pt x="171" y="104"/>
                  </a:lnTo>
                  <a:close/>
                  <a:moveTo>
                    <a:pt x="172" y="14"/>
                  </a:moveTo>
                  <a:cubicBezTo>
                    <a:pt x="159" y="14"/>
                    <a:pt x="159" y="14"/>
                    <a:pt x="159" y="14"/>
                  </a:cubicBezTo>
                  <a:cubicBezTo>
                    <a:pt x="159" y="1"/>
                    <a:pt x="159" y="1"/>
                    <a:pt x="159" y="1"/>
                  </a:cubicBezTo>
                  <a:cubicBezTo>
                    <a:pt x="172" y="1"/>
                    <a:pt x="172" y="1"/>
                    <a:pt x="172" y="1"/>
                  </a:cubicBezTo>
                  <a:lnTo>
                    <a:pt x="172" y="14"/>
                  </a:lnTo>
                  <a:close/>
                  <a:moveTo>
                    <a:pt x="244" y="104"/>
                  </a:moveTo>
                  <a:cubicBezTo>
                    <a:pt x="233" y="104"/>
                    <a:pt x="233" y="104"/>
                    <a:pt x="233" y="104"/>
                  </a:cubicBezTo>
                  <a:cubicBezTo>
                    <a:pt x="233" y="60"/>
                    <a:pt x="233" y="60"/>
                    <a:pt x="233" y="60"/>
                  </a:cubicBezTo>
                  <a:cubicBezTo>
                    <a:pt x="233" y="48"/>
                    <a:pt x="227" y="42"/>
                    <a:pt x="216" y="42"/>
                  </a:cubicBezTo>
                  <a:cubicBezTo>
                    <a:pt x="206" y="42"/>
                    <a:pt x="200" y="49"/>
                    <a:pt x="200" y="60"/>
                  </a:cubicBezTo>
                  <a:cubicBezTo>
                    <a:pt x="200" y="104"/>
                    <a:pt x="200" y="104"/>
                    <a:pt x="200" y="104"/>
                  </a:cubicBezTo>
                  <a:cubicBezTo>
                    <a:pt x="188" y="104"/>
                    <a:pt x="188" y="104"/>
                    <a:pt x="188" y="104"/>
                  </a:cubicBezTo>
                  <a:cubicBezTo>
                    <a:pt x="188" y="32"/>
                    <a:pt x="188" y="32"/>
                    <a:pt x="188" y="32"/>
                  </a:cubicBezTo>
                  <a:cubicBezTo>
                    <a:pt x="200" y="32"/>
                    <a:pt x="200" y="32"/>
                    <a:pt x="200" y="32"/>
                  </a:cubicBezTo>
                  <a:cubicBezTo>
                    <a:pt x="200" y="39"/>
                    <a:pt x="200" y="39"/>
                    <a:pt x="200" y="39"/>
                  </a:cubicBezTo>
                  <a:cubicBezTo>
                    <a:pt x="205" y="34"/>
                    <a:pt x="211" y="32"/>
                    <a:pt x="218" y="32"/>
                  </a:cubicBezTo>
                  <a:cubicBezTo>
                    <a:pt x="226" y="32"/>
                    <a:pt x="232" y="34"/>
                    <a:pt x="237" y="38"/>
                  </a:cubicBezTo>
                  <a:cubicBezTo>
                    <a:pt x="242" y="43"/>
                    <a:pt x="244" y="50"/>
                    <a:pt x="244" y="58"/>
                  </a:cubicBezTo>
                  <a:lnTo>
                    <a:pt x="244" y="104"/>
                  </a:lnTo>
                  <a:close/>
                  <a:moveTo>
                    <a:pt x="312" y="104"/>
                  </a:moveTo>
                  <a:cubicBezTo>
                    <a:pt x="300" y="104"/>
                    <a:pt x="300" y="104"/>
                    <a:pt x="300" y="104"/>
                  </a:cubicBezTo>
                  <a:cubicBezTo>
                    <a:pt x="300" y="65"/>
                    <a:pt x="300" y="65"/>
                    <a:pt x="300" y="65"/>
                  </a:cubicBezTo>
                  <a:cubicBezTo>
                    <a:pt x="300" y="32"/>
                    <a:pt x="300" y="32"/>
                    <a:pt x="300" y="32"/>
                  </a:cubicBezTo>
                  <a:cubicBezTo>
                    <a:pt x="312" y="32"/>
                    <a:pt x="312" y="32"/>
                    <a:pt x="312" y="32"/>
                  </a:cubicBezTo>
                  <a:cubicBezTo>
                    <a:pt x="312" y="65"/>
                    <a:pt x="312" y="65"/>
                    <a:pt x="312" y="65"/>
                  </a:cubicBezTo>
                  <a:lnTo>
                    <a:pt x="312" y="104"/>
                  </a:lnTo>
                  <a:close/>
                  <a:moveTo>
                    <a:pt x="313" y="14"/>
                  </a:moveTo>
                  <a:cubicBezTo>
                    <a:pt x="300" y="14"/>
                    <a:pt x="300" y="14"/>
                    <a:pt x="300" y="14"/>
                  </a:cubicBezTo>
                  <a:cubicBezTo>
                    <a:pt x="300" y="1"/>
                    <a:pt x="300" y="1"/>
                    <a:pt x="300" y="1"/>
                  </a:cubicBezTo>
                  <a:cubicBezTo>
                    <a:pt x="313" y="1"/>
                    <a:pt x="313" y="1"/>
                    <a:pt x="313" y="1"/>
                  </a:cubicBezTo>
                  <a:lnTo>
                    <a:pt x="313" y="14"/>
                  </a:lnTo>
                  <a:close/>
                  <a:moveTo>
                    <a:pt x="390" y="104"/>
                  </a:moveTo>
                  <a:cubicBezTo>
                    <a:pt x="369" y="104"/>
                    <a:pt x="358" y="91"/>
                    <a:pt x="358" y="68"/>
                  </a:cubicBezTo>
                  <a:cubicBezTo>
                    <a:pt x="358" y="45"/>
                    <a:pt x="369" y="32"/>
                    <a:pt x="388" y="32"/>
                  </a:cubicBezTo>
                  <a:cubicBezTo>
                    <a:pt x="406" y="32"/>
                    <a:pt x="417" y="44"/>
                    <a:pt x="417" y="66"/>
                  </a:cubicBezTo>
                  <a:cubicBezTo>
                    <a:pt x="417" y="71"/>
                    <a:pt x="417" y="71"/>
                    <a:pt x="417" y="71"/>
                  </a:cubicBezTo>
                  <a:cubicBezTo>
                    <a:pt x="370" y="71"/>
                    <a:pt x="370" y="71"/>
                    <a:pt x="370" y="71"/>
                  </a:cubicBezTo>
                  <a:cubicBezTo>
                    <a:pt x="370" y="86"/>
                    <a:pt x="377" y="94"/>
                    <a:pt x="390" y="94"/>
                  </a:cubicBezTo>
                  <a:cubicBezTo>
                    <a:pt x="397" y="94"/>
                    <a:pt x="402" y="92"/>
                    <a:pt x="408" y="86"/>
                  </a:cubicBezTo>
                  <a:cubicBezTo>
                    <a:pt x="408" y="86"/>
                    <a:pt x="408" y="86"/>
                    <a:pt x="408" y="86"/>
                  </a:cubicBezTo>
                  <a:cubicBezTo>
                    <a:pt x="416" y="93"/>
                    <a:pt x="416" y="93"/>
                    <a:pt x="416" y="93"/>
                  </a:cubicBezTo>
                  <a:cubicBezTo>
                    <a:pt x="416" y="93"/>
                    <a:pt x="416" y="93"/>
                    <a:pt x="416" y="93"/>
                  </a:cubicBezTo>
                  <a:cubicBezTo>
                    <a:pt x="409" y="100"/>
                    <a:pt x="402" y="104"/>
                    <a:pt x="390" y="104"/>
                  </a:cubicBezTo>
                  <a:close/>
                  <a:moveTo>
                    <a:pt x="370" y="62"/>
                  </a:moveTo>
                  <a:cubicBezTo>
                    <a:pt x="406" y="62"/>
                    <a:pt x="406" y="62"/>
                    <a:pt x="406" y="62"/>
                  </a:cubicBezTo>
                  <a:cubicBezTo>
                    <a:pt x="405" y="57"/>
                    <a:pt x="405" y="55"/>
                    <a:pt x="403" y="52"/>
                  </a:cubicBezTo>
                  <a:cubicBezTo>
                    <a:pt x="400" y="45"/>
                    <a:pt x="395" y="42"/>
                    <a:pt x="388" y="42"/>
                  </a:cubicBezTo>
                  <a:cubicBezTo>
                    <a:pt x="381" y="42"/>
                    <a:pt x="375" y="45"/>
                    <a:pt x="372" y="52"/>
                  </a:cubicBezTo>
                  <a:cubicBezTo>
                    <a:pt x="371" y="55"/>
                    <a:pt x="370" y="57"/>
                    <a:pt x="370" y="62"/>
                  </a:cubicBezTo>
                  <a:close/>
                  <a:moveTo>
                    <a:pt x="453" y="104"/>
                  </a:moveTo>
                  <a:cubicBezTo>
                    <a:pt x="440" y="104"/>
                    <a:pt x="431" y="101"/>
                    <a:pt x="424" y="94"/>
                  </a:cubicBezTo>
                  <a:cubicBezTo>
                    <a:pt x="423" y="94"/>
                    <a:pt x="423" y="94"/>
                    <a:pt x="423" y="94"/>
                  </a:cubicBezTo>
                  <a:cubicBezTo>
                    <a:pt x="431" y="86"/>
                    <a:pt x="431" y="86"/>
                    <a:pt x="431" y="86"/>
                  </a:cubicBezTo>
                  <a:cubicBezTo>
                    <a:pt x="432" y="86"/>
                    <a:pt x="432" y="86"/>
                    <a:pt x="432" y="86"/>
                  </a:cubicBezTo>
                  <a:cubicBezTo>
                    <a:pt x="437" y="92"/>
                    <a:pt x="444" y="94"/>
                    <a:pt x="453" y="94"/>
                  </a:cubicBezTo>
                  <a:cubicBezTo>
                    <a:pt x="459" y="94"/>
                    <a:pt x="471" y="93"/>
                    <a:pt x="471" y="83"/>
                  </a:cubicBezTo>
                  <a:cubicBezTo>
                    <a:pt x="471" y="77"/>
                    <a:pt x="467" y="74"/>
                    <a:pt x="460" y="73"/>
                  </a:cubicBezTo>
                  <a:cubicBezTo>
                    <a:pt x="448" y="72"/>
                    <a:pt x="448" y="72"/>
                    <a:pt x="448" y="72"/>
                  </a:cubicBezTo>
                  <a:cubicBezTo>
                    <a:pt x="434" y="71"/>
                    <a:pt x="427" y="64"/>
                    <a:pt x="427" y="53"/>
                  </a:cubicBezTo>
                  <a:cubicBezTo>
                    <a:pt x="427" y="40"/>
                    <a:pt x="437" y="32"/>
                    <a:pt x="453" y="32"/>
                  </a:cubicBezTo>
                  <a:cubicBezTo>
                    <a:pt x="464" y="32"/>
                    <a:pt x="472" y="34"/>
                    <a:pt x="479" y="39"/>
                  </a:cubicBezTo>
                  <a:cubicBezTo>
                    <a:pt x="479" y="40"/>
                    <a:pt x="479" y="40"/>
                    <a:pt x="479" y="40"/>
                  </a:cubicBezTo>
                  <a:cubicBezTo>
                    <a:pt x="472" y="47"/>
                    <a:pt x="472" y="47"/>
                    <a:pt x="472" y="47"/>
                  </a:cubicBezTo>
                  <a:cubicBezTo>
                    <a:pt x="471" y="47"/>
                    <a:pt x="471" y="47"/>
                    <a:pt x="471" y="47"/>
                  </a:cubicBezTo>
                  <a:cubicBezTo>
                    <a:pt x="466" y="43"/>
                    <a:pt x="460" y="42"/>
                    <a:pt x="453" y="42"/>
                  </a:cubicBezTo>
                  <a:cubicBezTo>
                    <a:pt x="443" y="42"/>
                    <a:pt x="438" y="45"/>
                    <a:pt x="438" y="52"/>
                  </a:cubicBezTo>
                  <a:cubicBezTo>
                    <a:pt x="438" y="58"/>
                    <a:pt x="442" y="61"/>
                    <a:pt x="450" y="62"/>
                  </a:cubicBezTo>
                  <a:cubicBezTo>
                    <a:pt x="461" y="63"/>
                    <a:pt x="461" y="63"/>
                    <a:pt x="461" y="63"/>
                  </a:cubicBezTo>
                  <a:cubicBezTo>
                    <a:pt x="470" y="64"/>
                    <a:pt x="482" y="67"/>
                    <a:pt x="482" y="82"/>
                  </a:cubicBezTo>
                  <a:cubicBezTo>
                    <a:pt x="482" y="96"/>
                    <a:pt x="471" y="104"/>
                    <a:pt x="453" y="104"/>
                  </a:cubicBezTo>
                  <a:close/>
                  <a:moveTo>
                    <a:pt x="507" y="104"/>
                  </a:moveTo>
                  <a:cubicBezTo>
                    <a:pt x="495" y="104"/>
                    <a:pt x="495" y="104"/>
                    <a:pt x="495" y="104"/>
                  </a:cubicBezTo>
                  <a:cubicBezTo>
                    <a:pt x="495" y="57"/>
                    <a:pt x="495" y="57"/>
                    <a:pt x="495" y="57"/>
                  </a:cubicBezTo>
                  <a:cubicBezTo>
                    <a:pt x="495" y="1"/>
                    <a:pt x="495" y="1"/>
                    <a:pt x="495" y="1"/>
                  </a:cubicBezTo>
                  <a:cubicBezTo>
                    <a:pt x="507" y="1"/>
                    <a:pt x="507" y="1"/>
                    <a:pt x="507" y="1"/>
                  </a:cubicBezTo>
                  <a:cubicBezTo>
                    <a:pt x="507" y="57"/>
                    <a:pt x="507" y="57"/>
                    <a:pt x="507" y="57"/>
                  </a:cubicBezTo>
                  <a:lnTo>
                    <a:pt x="507" y="104"/>
                  </a:lnTo>
                  <a:close/>
                  <a:moveTo>
                    <a:pt x="616" y="104"/>
                  </a:moveTo>
                  <a:cubicBezTo>
                    <a:pt x="604" y="104"/>
                    <a:pt x="604" y="104"/>
                    <a:pt x="604" y="104"/>
                  </a:cubicBezTo>
                  <a:cubicBezTo>
                    <a:pt x="604" y="30"/>
                    <a:pt x="604" y="30"/>
                    <a:pt x="604" y="30"/>
                  </a:cubicBezTo>
                  <a:cubicBezTo>
                    <a:pt x="577" y="88"/>
                    <a:pt x="577" y="88"/>
                    <a:pt x="577" y="88"/>
                  </a:cubicBezTo>
                  <a:cubicBezTo>
                    <a:pt x="567" y="88"/>
                    <a:pt x="567" y="88"/>
                    <a:pt x="567" y="88"/>
                  </a:cubicBezTo>
                  <a:cubicBezTo>
                    <a:pt x="540" y="30"/>
                    <a:pt x="540" y="30"/>
                    <a:pt x="540" y="30"/>
                  </a:cubicBezTo>
                  <a:cubicBezTo>
                    <a:pt x="540" y="104"/>
                    <a:pt x="540" y="104"/>
                    <a:pt x="540" y="104"/>
                  </a:cubicBezTo>
                  <a:cubicBezTo>
                    <a:pt x="528" y="104"/>
                    <a:pt x="528" y="104"/>
                    <a:pt x="528" y="104"/>
                  </a:cubicBezTo>
                  <a:cubicBezTo>
                    <a:pt x="528" y="1"/>
                    <a:pt x="528" y="1"/>
                    <a:pt x="528" y="1"/>
                  </a:cubicBezTo>
                  <a:cubicBezTo>
                    <a:pt x="540" y="1"/>
                    <a:pt x="540" y="1"/>
                    <a:pt x="540" y="1"/>
                  </a:cubicBezTo>
                  <a:cubicBezTo>
                    <a:pt x="540" y="2"/>
                    <a:pt x="540" y="2"/>
                    <a:pt x="540" y="2"/>
                  </a:cubicBezTo>
                  <a:cubicBezTo>
                    <a:pt x="572" y="72"/>
                    <a:pt x="572" y="72"/>
                    <a:pt x="572" y="72"/>
                  </a:cubicBezTo>
                  <a:cubicBezTo>
                    <a:pt x="604" y="1"/>
                    <a:pt x="604" y="1"/>
                    <a:pt x="604" y="1"/>
                  </a:cubicBezTo>
                  <a:cubicBezTo>
                    <a:pt x="616" y="1"/>
                    <a:pt x="616" y="1"/>
                    <a:pt x="616" y="1"/>
                  </a:cubicBezTo>
                  <a:lnTo>
                    <a:pt x="616" y="104"/>
                  </a:lnTo>
                  <a:close/>
                  <a:moveTo>
                    <a:pt x="663" y="104"/>
                  </a:moveTo>
                  <a:cubicBezTo>
                    <a:pt x="648" y="104"/>
                    <a:pt x="638" y="101"/>
                    <a:pt x="628" y="91"/>
                  </a:cubicBezTo>
                  <a:cubicBezTo>
                    <a:pt x="628" y="90"/>
                    <a:pt x="628" y="90"/>
                    <a:pt x="628" y="90"/>
                  </a:cubicBezTo>
                  <a:cubicBezTo>
                    <a:pt x="636" y="82"/>
                    <a:pt x="636" y="82"/>
                    <a:pt x="636" y="82"/>
                  </a:cubicBezTo>
                  <a:cubicBezTo>
                    <a:pt x="637" y="83"/>
                    <a:pt x="637" y="83"/>
                    <a:pt x="637" y="83"/>
                  </a:cubicBezTo>
                  <a:cubicBezTo>
                    <a:pt x="644" y="90"/>
                    <a:pt x="652" y="93"/>
                    <a:pt x="664" y="93"/>
                  </a:cubicBezTo>
                  <a:cubicBezTo>
                    <a:pt x="678" y="93"/>
                    <a:pt x="687" y="87"/>
                    <a:pt x="687" y="75"/>
                  </a:cubicBezTo>
                  <a:cubicBezTo>
                    <a:pt x="687" y="70"/>
                    <a:pt x="685" y="66"/>
                    <a:pt x="682" y="63"/>
                  </a:cubicBezTo>
                  <a:cubicBezTo>
                    <a:pt x="679" y="61"/>
                    <a:pt x="677" y="60"/>
                    <a:pt x="669" y="59"/>
                  </a:cubicBezTo>
                  <a:cubicBezTo>
                    <a:pt x="658" y="57"/>
                    <a:pt x="658" y="57"/>
                    <a:pt x="658" y="57"/>
                  </a:cubicBezTo>
                  <a:cubicBezTo>
                    <a:pt x="649" y="55"/>
                    <a:pt x="643" y="53"/>
                    <a:pt x="639" y="49"/>
                  </a:cubicBezTo>
                  <a:cubicBezTo>
                    <a:pt x="633" y="44"/>
                    <a:pt x="631" y="38"/>
                    <a:pt x="631" y="29"/>
                  </a:cubicBezTo>
                  <a:cubicBezTo>
                    <a:pt x="631" y="12"/>
                    <a:pt x="644" y="0"/>
                    <a:pt x="664" y="0"/>
                  </a:cubicBezTo>
                  <a:cubicBezTo>
                    <a:pt x="676" y="0"/>
                    <a:pt x="685" y="4"/>
                    <a:pt x="694" y="12"/>
                  </a:cubicBezTo>
                  <a:cubicBezTo>
                    <a:pt x="695" y="12"/>
                    <a:pt x="695" y="12"/>
                    <a:pt x="695" y="12"/>
                  </a:cubicBezTo>
                  <a:cubicBezTo>
                    <a:pt x="687" y="20"/>
                    <a:pt x="687" y="20"/>
                    <a:pt x="687" y="20"/>
                  </a:cubicBezTo>
                  <a:cubicBezTo>
                    <a:pt x="686" y="20"/>
                    <a:pt x="686" y="20"/>
                    <a:pt x="686" y="20"/>
                  </a:cubicBezTo>
                  <a:cubicBezTo>
                    <a:pt x="680" y="14"/>
                    <a:pt x="673" y="11"/>
                    <a:pt x="663" y="11"/>
                  </a:cubicBezTo>
                  <a:cubicBezTo>
                    <a:pt x="651" y="11"/>
                    <a:pt x="643" y="18"/>
                    <a:pt x="643" y="29"/>
                  </a:cubicBezTo>
                  <a:cubicBezTo>
                    <a:pt x="643" y="34"/>
                    <a:pt x="644" y="38"/>
                    <a:pt x="647" y="40"/>
                  </a:cubicBezTo>
                  <a:cubicBezTo>
                    <a:pt x="650" y="43"/>
                    <a:pt x="654" y="45"/>
                    <a:pt x="660" y="45"/>
                  </a:cubicBezTo>
                  <a:cubicBezTo>
                    <a:pt x="671" y="47"/>
                    <a:pt x="671" y="47"/>
                    <a:pt x="671" y="47"/>
                  </a:cubicBezTo>
                  <a:cubicBezTo>
                    <a:pt x="681" y="49"/>
                    <a:pt x="686" y="51"/>
                    <a:pt x="690" y="55"/>
                  </a:cubicBezTo>
                  <a:cubicBezTo>
                    <a:pt x="696" y="60"/>
                    <a:pt x="699" y="67"/>
                    <a:pt x="699" y="75"/>
                  </a:cubicBezTo>
                  <a:cubicBezTo>
                    <a:pt x="699" y="93"/>
                    <a:pt x="685" y="104"/>
                    <a:pt x="663" y="104"/>
                  </a:cubicBezTo>
                  <a:close/>
                  <a:moveTo>
                    <a:pt x="283" y="104"/>
                  </a:moveTo>
                  <a:cubicBezTo>
                    <a:pt x="281" y="104"/>
                    <a:pt x="281" y="104"/>
                    <a:pt x="281" y="104"/>
                  </a:cubicBezTo>
                  <a:cubicBezTo>
                    <a:pt x="269" y="104"/>
                    <a:pt x="262" y="96"/>
                    <a:pt x="262" y="84"/>
                  </a:cubicBezTo>
                  <a:cubicBezTo>
                    <a:pt x="262" y="42"/>
                    <a:pt x="262" y="42"/>
                    <a:pt x="262" y="42"/>
                  </a:cubicBezTo>
                  <a:cubicBezTo>
                    <a:pt x="253" y="42"/>
                    <a:pt x="253" y="42"/>
                    <a:pt x="253" y="42"/>
                  </a:cubicBezTo>
                  <a:cubicBezTo>
                    <a:pt x="253" y="32"/>
                    <a:pt x="253" y="32"/>
                    <a:pt x="253" y="32"/>
                  </a:cubicBezTo>
                  <a:cubicBezTo>
                    <a:pt x="262" y="32"/>
                    <a:pt x="262" y="32"/>
                    <a:pt x="262" y="32"/>
                  </a:cubicBezTo>
                  <a:cubicBezTo>
                    <a:pt x="262" y="11"/>
                    <a:pt x="262" y="11"/>
                    <a:pt x="262" y="11"/>
                  </a:cubicBezTo>
                  <a:cubicBezTo>
                    <a:pt x="274" y="11"/>
                    <a:pt x="274" y="11"/>
                    <a:pt x="274" y="11"/>
                  </a:cubicBezTo>
                  <a:cubicBezTo>
                    <a:pt x="274" y="32"/>
                    <a:pt x="274" y="32"/>
                    <a:pt x="274" y="32"/>
                  </a:cubicBezTo>
                  <a:cubicBezTo>
                    <a:pt x="289" y="32"/>
                    <a:pt x="289" y="32"/>
                    <a:pt x="289" y="32"/>
                  </a:cubicBezTo>
                  <a:cubicBezTo>
                    <a:pt x="289" y="42"/>
                    <a:pt x="289" y="42"/>
                    <a:pt x="289" y="42"/>
                  </a:cubicBezTo>
                  <a:cubicBezTo>
                    <a:pt x="274" y="42"/>
                    <a:pt x="274" y="42"/>
                    <a:pt x="274" y="42"/>
                  </a:cubicBezTo>
                  <a:cubicBezTo>
                    <a:pt x="274" y="84"/>
                    <a:pt x="274" y="84"/>
                    <a:pt x="274" y="84"/>
                  </a:cubicBezTo>
                  <a:cubicBezTo>
                    <a:pt x="274" y="90"/>
                    <a:pt x="277" y="93"/>
                    <a:pt x="283" y="93"/>
                  </a:cubicBezTo>
                  <a:cubicBezTo>
                    <a:pt x="283" y="93"/>
                    <a:pt x="283" y="93"/>
                    <a:pt x="283" y="93"/>
                  </a:cubicBezTo>
                  <a:cubicBezTo>
                    <a:pt x="283" y="94"/>
                    <a:pt x="283" y="94"/>
                    <a:pt x="283" y="94"/>
                  </a:cubicBezTo>
                  <a:lnTo>
                    <a:pt x="283" y="104"/>
                  </a:lnTo>
                  <a:close/>
                  <a:moveTo>
                    <a:pt x="350" y="104"/>
                  </a:moveTo>
                  <a:cubicBezTo>
                    <a:pt x="347" y="104"/>
                    <a:pt x="347" y="104"/>
                    <a:pt x="347" y="104"/>
                  </a:cubicBezTo>
                  <a:cubicBezTo>
                    <a:pt x="336" y="104"/>
                    <a:pt x="329" y="96"/>
                    <a:pt x="329" y="84"/>
                  </a:cubicBezTo>
                  <a:cubicBezTo>
                    <a:pt x="329" y="1"/>
                    <a:pt x="329" y="1"/>
                    <a:pt x="329" y="1"/>
                  </a:cubicBezTo>
                  <a:cubicBezTo>
                    <a:pt x="340" y="1"/>
                    <a:pt x="340" y="1"/>
                    <a:pt x="340" y="1"/>
                  </a:cubicBezTo>
                  <a:cubicBezTo>
                    <a:pt x="340" y="84"/>
                    <a:pt x="340" y="84"/>
                    <a:pt x="340" y="84"/>
                  </a:cubicBezTo>
                  <a:cubicBezTo>
                    <a:pt x="340" y="91"/>
                    <a:pt x="343" y="93"/>
                    <a:pt x="349" y="93"/>
                  </a:cubicBezTo>
                  <a:cubicBezTo>
                    <a:pt x="350" y="93"/>
                    <a:pt x="350" y="93"/>
                    <a:pt x="350" y="93"/>
                  </a:cubicBezTo>
                  <a:cubicBezTo>
                    <a:pt x="350" y="94"/>
                    <a:pt x="350" y="94"/>
                    <a:pt x="350" y="94"/>
                  </a:cubicBezTo>
                  <a:lnTo>
                    <a:pt x="350" y="104"/>
                  </a:lnTo>
                  <a:close/>
                </a:path>
              </a:pathLst>
            </a:custGeom>
            <a:solidFill>
              <a:srgbClr val="77787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6"/>
            <p:cNvSpPr>
              <a:spLocks noEditPoints="1"/>
            </p:cNvSpPr>
            <p:nvPr/>
          </p:nvSpPr>
          <p:spPr bwMode="gray">
            <a:xfrm>
              <a:off x="7458075" y="4721225"/>
              <a:ext cx="101600" cy="55563"/>
            </a:xfrm>
            <a:custGeom>
              <a:avLst/>
              <a:gdLst>
                <a:gd name="T0" fmla="*/ 14 w 64"/>
                <a:gd name="T1" fmla="*/ 7 h 35"/>
                <a:gd name="T2" fmla="*/ 14 w 64"/>
                <a:gd name="T3" fmla="*/ 35 h 35"/>
                <a:gd name="T4" fmla="*/ 9 w 64"/>
                <a:gd name="T5" fmla="*/ 35 h 35"/>
                <a:gd name="T6" fmla="*/ 9 w 64"/>
                <a:gd name="T7" fmla="*/ 7 h 35"/>
                <a:gd name="T8" fmla="*/ 0 w 64"/>
                <a:gd name="T9" fmla="*/ 7 h 35"/>
                <a:gd name="T10" fmla="*/ 0 w 64"/>
                <a:gd name="T11" fmla="*/ 0 h 35"/>
                <a:gd name="T12" fmla="*/ 23 w 64"/>
                <a:gd name="T13" fmla="*/ 0 h 35"/>
                <a:gd name="T14" fmla="*/ 23 w 64"/>
                <a:gd name="T15" fmla="*/ 7 h 35"/>
                <a:gd name="T16" fmla="*/ 14 w 64"/>
                <a:gd name="T17" fmla="*/ 7 h 35"/>
                <a:gd name="T18" fmla="*/ 57 w 64"/>
                <a:gd name="T19" fmla="*/ 35 h 35"/>
                <a:gd name="T20" fmla="*/ 57 w 64"/>
                <a:gd name="T21" fmla="*/ 14 h 35"/>
                <a:gd name="T22" fmla="*/ 50 w 64"/>
                <a:gd name="T23" fmla="*/ 28 h 35"/>
                <a:gd name="T24" fmla="*/ 45 w 64"/>
                <a:gd name="T25" fmla="*/ 28 h 35"/>
                <a:gd name="T26" fmla="*/ 38 w 64"/>
                <a:gd name="T27" fmla="*/ 14 h 35"/>
                <a:gd name="T28" fmla="*/ 38 w 64"/>
                <a:gd name="T29" fmla="*/ 35 h 35"/>
                <a:gd name="T30" fmla="*/ 31 w 64"/>
                <a:gd name="T31" fmla="*/ 35 h 35"/>
                <a:gd name="T32" fmla="*/ 31 w 64"/>
                <a:gd name="T33" fmla="*/ 0 h 35"/>
                <a:gd name="T34" fmla="*/ 38 w 64"/>
                <a:gd name="T35" fmla="*/ 0 h 35"/>
                <a:gd name="T36" fmla="*/ 47 w 64"/>
                <a:gd name="T37" fmla="*/ 21 h 35"/>
                <a:gd name="T38" fmla="*/ 57 w 64"/>
                <a:gd name="T39" fmla="*/ 0 h 35"/>
                <a:gd name="T40" fmla="*/ 64 w 64"/>
                <a:gd name="T41" fmla="*/ 0 h 35"/>
                <a:gd name="T42" fmla="*/ 64 w 64"/>
                <a:gd name="T43" fmla="*/ 35 h 35"/>
                <a:gd name="T44" fmla="*/ 57 w 64"/>
                <a:gd name="T45" fmla="*/ 3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4" h="35">
                  <a:moveTo>
                    <a:pt x="14" y="7"/>
                  </a:moveTo>
                  <a:lnTo>
                    <a:pt x="14" y="35"/>
                  </a:lnTo>
                  <a:lnTo>
                    <a:pt x="9" y="35"/>
                  </a:lnTo>
                  <a:lnTo>
                    <a:pt x="9" y="7"/>
                  </a:lnTo>
                  <a:lnTo>
                    <a:pt x="0" y="7"/>
                  </a:lnTo>
                  <a:lnTo>
                    <a:pt x="0" y="0"/>
                  </a:lnTo>
                  <a:lnTo>
                    <a:pt x="23" y="0"/>
                  </a:lnTo>
                  <a:lnTo>
                    <a:pt x="23" y="7"/>
                  </a:lnTo>
                  <a:lnTo>
                    <a:pt x="14" y="7"/>
                  </a:lnTo>
                  <a:close/>
                  <a:moveTo>
                    <a:pt x="57" y="35"/>
                  </a:moveTo>
                  <a:lnTo>
                    <a:pt x="57" y="14"/>
                  </a:lnTo>
                  <a:lnTo>
                    <a:pt x="50" y="28"/>
                  </a:lnTo>
                  <a:lnTo>
                    <a:pt x="45" y="28"/>
                  </a:lnTo>
                  <a:lnTo>
                    <a:pt x="38" y="14"/>
                  </a:lnTo>
                  <a:lnTo>
                    <a:pt x="38" y="35"/>
                  </a:lnTo>
                  <a:lnTo>
                    <a:pt x="31" y="35"/>
                  </a:lnTo>
                  <a:lnTo>
                    <a:pt x="31" y="0"/>
                  </a:lnTo>
                  <a:lnTo>
                    <a:pt x="38" y="0"/>
                  </a:lnTo>
                  <a:lnTo>
                    <a:pt x="47" y="21"/>
                  </a:lnTo>
                  <a:lnTo>
                    <a:pt x="57" y="0"/>
                  </a:lnTo>
                  <a:lnTo>
                    <a:pt x="64" y="0"/>
                  </a:lnTo>
                  <a:lnTo>
                    <a:pt x="64" y="35"/>
                  </a:lnTo>
                  <a:lnTo>
                    <a:pt x="57" y="35"/>
                  </a:lnTo>
                  <a:close/>
                </a:path>
              </a:pathLst>
            </a:custGeom>
            <a:solidFill>
              <a:srgbClr val="41404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7"/>
            <p:cNvSpPr>
              <a:spLocks noEditPoints="1"/>
            </p:cNvSpPr>
            <p:nvPr/>
          </p:nvSpPr>
          <p:spPr bwMode="gray">
            <a:xfrm>
              <a:off x="5591175" y="3467100"/>
              <a:ext cx="1060450" cy="950913"/>
            </a:xfrm>
            <a:custGeom>
              <a:avLst/>
              <a:gdLst>
                <a:gd name="T0" fmla="*/ 282 w 282"/>
                <a:gd name="T1" fmla="*/ 55 h 252"/>
                <a:gd name="T2" fmla="*/ 256 w 282"/>
                <a:gd name="T3" fmla="*/ 70 h 252"/>
                <a:gd name="T4" fmla="*/ 212 w 282"/>
                <a:gd name="T5" fmla="*/ 26 h 252"/>
                <a:gd name="T6" fmla="*/ 227 w 282"/>
                <a:gd name="T7" fmla="*/ 0 h 252"/>
                <a:gd name="T8" fmla="*/ 282 w 282"/>
                <a:gd name="T9" fmla="*/ 55 h 252"/>
                <a:gd name="T10" fmla="*/ 30 w 282"/>
                <a:gd name="T11" fmla="*/ 131 h 252"/>
                <a:gd name="T12" fmla="*/ 0 w 282"/>
                <a:gd name="T13" fmla="*/ 131 h 252"/>
                <a:gd name="T14" fmla="*/ 21 w 282"/>
                <a:gd name="T15" fmla="*/ 207 h 252"/>
                <a:gd name="T16" fmla="*/ 47 w 282"/>
                <a:gd name="T17" fmla="*/ 192 h 252"/>
                <a:gd name="T18" fmla="*/ 30 w 282"/>
                <a:gd name="T19" fmla="*/ 131 h 252"/>
                <a:gd name="T20" fmla="*/ 105 w 282"/>
                <a:gd name="T21" fmla="*/ 51 h 252"/>
                <a:gd name="T22" fmla="*/ 91 w 282"/>
                <a:gd name="T23" fmla="*/ 26 h 252"/>
                <a:gd name="T24" fmla="*/ 30 w 282"/>
                <a:gd name="T25" fmla="*/ 131 h 252"/>
                <a:gd name="T26" fmla="*/ 59 w 282"/>
                <a:gd name="T27" fmla="*/ 131 h 252"/>
                <a:gd name="T28" fmla="*/ 105 w 282"/>
                <a:gd name="T29" fmla="*/ 51 h 252"/>
                <a:gd name="T30" fmla="*/ 71 w 282"/>
                <a:gd name="T31" fmla="*/ 177 h 252"/>
                <a:gd name="T32" fmla="*/ 47 w 282"/>
                <a:gd name="T33" fmla="*/ 192 h 252"/>
                <a:gd name="T34" fmla="*/ 151 w 282"/>
                <a:gd name="T35" fmla="*/ 252 h 252"/>
                <a:gd name="T36" fmla="*/ 151 w 282"/>
                <a:gd name="T37" fmla="*/ 223 h 252"/>
                <a:gd name="T38" fmla="*/ 71 w 282"/>
                <a:gd name="T39" fmla="*/ 17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82" h="252">
                  <a:moveTo>
                    <a:pt x="282" y="55"/>
                  </a:moveTo>
                  <a:cubicBezTo>
                    <a:pt x="256" y="70"/>
                    <a:pt x="256" y="70"/>
                    <a:pt x="256" y="70"/>
                  </a:cubicBezTo>
                  <a:cubicBezTo>
                    <a:pt x="245" y="52"/>
                    <a:pt x="230" y="37"/>
                    <a:pt x="212" y="26"/>
                  </a:cubicBezTo>
                  <a:cubicBezTo>
                    <a:pt x="227" y="0"/>
                    <a:pt x="227" y="0"/>
                    <a:pt x="227" y="0"/>
                  </a:cubicBezTo>
                  <a:cubicBezTo>
                    <a:pt x="250" y="14"/>
                    <a:pt x="269" y="33"/>
                    <a:pt x="282" y="55"/>
                  </a:cubicBezTo>
                  <a:close/>
                  <a:moveTo>
                    <a:pt x="30" y="131"/>
                  </a:moveTo>
                  <a:cubicBezTo>
                    <a:pt x="0" y="131"/>
                    <a:pt x="0" y="131"/>
                    <a:pt x="0" y="131"/>
                  </a:cubicBezTo>
                  <a:cubicBezTo>
                    <a:pt x="0" y="158"/>
                    <a:pt x="8" y="184"/>
                    <a:pt x="21" y="207"/>
                  </a:cubicBezTo>
                  <a:cubicBezTo>
                    <a:pt x="47" y="192"/>
                    <a:pt x="47" y="192"/>
                    <a:pt x="47" y="192"/>
                  </a:cubicBezTo>
                  <a:cubicBezTo>
                    <a:pt x="36" y="174"/>
                    <a:pt x="30" y="153"/>
                    <a:pt x="30" y="131"/>
                  </a:cubicBezTo>
                  <a:close/>
                  <a:moveTo>
                    <a:pt x="105" y="51"/>
                  </a:moveTo>
                  <a:cubicBezTo>
                    <a:pt x="91" y="26"/>
                    <a:pt x="91" y="26"/>
                    <a:pt x="91" y="26"/>
                  </a:cubicBezTo>
                  <a:cubicBezTo>
                    <a:pt x="54" y="47"/>
                    <a:pt x="30" y="86"/>
                    <a:pt x="30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97"/>
                    <a:pt x="77" y="67"/>
                    <a:pt x="105" y="51"/>
                  </a:cubicBezTo>
                  <a:close/>
                  <a:moveTo>
                    <a:pt x="71" y="177"/>
                  </a:moveTo>
                  <a:cubicBezTo>
                    <a:pt x="47" y="192"/>
                    <a:pt x="47" y="192"/>
                    <a:pt x="47" y="192"/>
                  </a:cubicBezTo>
                  <a:cubicBezTo>
                    <a:pt x="68" y="228"/>
                    <a:pt x="106" y="252"/>
                    <a:pt x="151" y="252"/>
                  </a:cubicBezTo>
                  <a:cubicBezTo>
                    <a:pt x="151" y="223"/>
                    <a:pt x="151" y="223"/>
                    <a:pt x="151" y="223"/>
                  </a:cubicBezTo>
                  <a:cubicBezTo>
                    <a:pt x="117" y="223"/>
                    <a:pt x="87" y="205"/>
                    <a:pt x="71" y="177"/>
                  </a:cubicBezTo>
                  <a:close/>
                </a:path>
              </a:pathLst>
            </a:custGeom>
            <a:solidFill>
              <a:srgbClr val="ACDAF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8"/>
            <p:cNvSpPr>
              <a:spLocks noEditPoints="1"/>
            </p:cNvSpPr>
            <p:nvPr/>
          </p:nvSpPr>
          <p:spPr bwMode="gray">
            <a:xfrm>
              <a:off x="5591175" y="3390900"/>
              <a:ext cx="854075" cy="1136650"/>
            </a:xfrm>
            <a:custGeom>
              <a:avLst/>
              <a:gdLst>
                <a:gd name="T0" fmla="*/ 21 w 227"/>
                <a:gd name="T1" fmla="*/ 227 h 301"/>
                <a:gd name="T2" fmla="*/ 47 w 227"/>
                <a:gd name="T3" fmla="*/ 212 h 301"/>
                <a:gd name="T4" fmla="*/ 151 w 227"/>
                <a:gd name="T5" fmla="*/ 272 h 301"/>
                <a:gd name="T6" fmla="*/ 212 w 227"/>
                <a:gd name="T7" fmla="*/ 255 h 301"/>
                <a:gd name="T8" fmla="*/ 227 w 227"/>
                <a:gd name="T9" fmla="*/ 281 h 301"/>
                <a:gd name="T10" fmla="*/ 151 w 227"/>
                <a:gd name="T11" fmla="*/ 301 h 301"/>
                <a:gd name="T12" fmla="*/ 21 w 227"/>
                <a:gd name="T13" fmla="*/ 227 h 301"/>
                <a:gd name="T14" fmla="*/ 151 w 227"/>
                <a:gd name="T15" fmla="*/ 30 h 301"/>
                <a:gd name="T16" fmla="*/ 212 w 227"/>
                <a:gd name="T17" fmla="*/ 46 h 301"/>
                <a:gd name="T18" fmla="*/ 227 w 227"/>
                <a:gd name="T19" fmla="*/ 20 h 301"/>
                <a:gd name="T20" fmla="*/ 151 w 227"/>
                <a:gd name="T21" fmla="*/ 0 h 301"/>
                <a:gd name="T22" fmla="*/ 0 w 227"/>
                <a:gd name="T23" fmla="*/ 151 h 301"/>
                <a:gd name="T24" fmla="*/ 30 w 227"/>
                <a:gd name="T25" fmla="*/ 151 h 301"/>
                <a:gd name="T26" fmla="*/ 151 w 227"/>
                <a:gd name="T27" fmla="*/ 30 h 3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27" h="301">
                  <a:moveTo>
                    <a:pt x="21" y="227"/>
                  </a:moveTo>
                  <a:cubicBezTo>
                    <a:pt x="47" y="212"/>
                    <a:pt x="47" y="212"/>
                    <a:pt x="47" y="212"/>
                  </a:cubicBezTo>
                  <a:cubicBezTo>
                    <a:pt x="68" y="248"/>
                    <a:pt x="106" y="272"/>
                    <a:pt x="151" y="272"/>
                  </a:cubicBezTo>
                  <a:cubicBezTo>
                    <a:pt x="173" y="272"/>
                    <a:pt x="194" y="266"/>
                    <a:pt x="212" y="255"/>
                  </a:cubicBezTo>
                  <a:cubicBezTo>
                    <a:pt x="227" y="281"/>
                    <a:pt x="227" y="281"/>
                    <a:pt x="227" y="281"/>
                  </a:cubicBezTo>
                  <a:cubicBezTo>
                    <a:pt x="204" y="294"/>
                    <a:pt x="179" y="301"/>
                    <a:pt x="151" y="301"/>
                  </a:cubicBezTo>
                  <a:cubicBezTo>
                    <a:pt x="96" y="301"/>
                    <a:pt x="47" y="271"/>
                    <a:pt x="21" y="227"/>
                  </a:cubicBezTo>
                  <a:close/>
                  <a:moveTo>
                    <a:pt x="151" y="30"/>
                  </a:moveTo>
                  <a:cubicBezTo>
                    <a:pt x="173" y="30"/>
                    <a:pt x="194" y="36"/>
                    <a:pt x="212" y="46"/>
                  </a:cubicBezTo>
                  <a:cubicBezTo>
                    <a:pt x="227" y="20"/>
                    <a:pt x="227" y="20"/>
                    <a:pt x="227" y="20"/>
                  </a:cubicBezTo>
                  <a:cubicBezTo>
                    <a:pt x="205" y="7"/>
                    <a:pt x="179" y="0"/>
                    <a:pt x="151" y="0"/>
                  </a:cubicBezTo>
                  <a:cubicBezTo>
                    <a:pt x="68" y="0"/>
                    <a:pt x="0" y="68"/>
                    <a:pt x="0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84"/>
                    <a:pt x="84" y="30"/>
                    <a:pt x="151" y="30"/>
                  </a:cubicBezTo>
                  <a:close/>
                </a:path>
              </a:pathLst>
            </a:custGeom>
            <a:solidFill>
              <a:srgbClr val="00AAE7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9"/>
            <p:cNvSpPr>
              <a:spLocks noEditPoints="1"/>
            </p:cNvSpPr>
            <p:nvPr/>
          </p:nvSpPr>
          <p:spPr bwMode="gray">
            <a:xfrm>
              <a:off x="5811838" y="3609975"/>
              <a:ext cx="915987" cy="698500"/>
            </a:xfrm>
            <a:custGeom>
              <a:avLst/>
              <a:gdLst>
                <a:gd name="T0" fmla="*/ 197 w 243"/>
                <a:gd name="T1" fmla="*/ 32 h 185"/>
                <a:gd name="T2" fmla="*/ 223 w 243"/>
                <a:gd name="T3" fmla="*/ 17 h 185"/>
                <a:gd name="T4" fmla="*/ 243 w 243"/>
                <a:gd name="T5" fmla="*/ 93 h 185"/>
                <a:gd name="T6" fmla="*/ 223 w 243"/>
                <a:gd name="T7" fmla="*/ 168 h 185"/>
                <a:gd name="T8" fmla="*/ 197 w 243"/>
                <a:gd name="T9" fmla="*/ 153 h 185"/>
                <a:gd name="T10" fmla="*/ 213 w 243"/>
                <a:gd name="T11" fmla="*/ 93 h 185"/>
                <a:gd name="T12" fmla="*/ 197 w 243"/>
                <a:gd name="T13" fmla="*/ 32 h 185"/>
                <a:gd name="T14" fmla="*/ 178 w 243"/>
                <a:gd name="T15" fmla="*/ 178 h 185"/>
                <a:gd name="T16" fmla="*/ 158 w 243"/>
                <a:gd name="T17" fmla="*/ 158 h 185"/>
                <a:gd name="T18" fmla="*/ 92 w 243"/>
                <a:gd name="T19" fmla="*/ 185 h 185"/>
                <a:gd name="T20" fmla="*/ 0 w 243"/>
                <a:gd name="T21" fmla="*/ 93 h 185"/>
                <a:gd name="T22" fmla="*/ 92 w 243"/>
                <a:gd name="T23" fmla="*/ 0 h 185"/>
                <a:gd name="T24" fmla="*/ 184 w 243"/>
                <a:gd name="T25" fmla="*/ 93 h 185"/>
                <a:gd name="T26" fmla="*/ 172 w 243"/>
                <a:gd name="T27" fmla="*/ 139 h 185"/>
                <a:gd name="T28" fmla="*/ 197 w 243"/>
                <a:gd name="T29" fmla="*/ 153 h 185"/>
                <a:gd name="T30" fmla="*/ 178 w 243"/>
                <a:gd name="T31" fmla="*/ 178 h 185"/>
                <a:gd name="T32" fmla="*/ 155 w 243"/>
                <a:gd name="T33" fmla="*/ 93 h 185"/>
                <a:gd name="T34" fmla="*/ 92 w 243"/>
                <a:gd name="T35" fmla="*/ 30 h 185"/>
                <a:gd name="T36" fmla="*/ 29 w 243"/>
                <a:gd name="T37" fmla="*/ 93 h 185"/>
                <a:gd name="T38" fmla="*/ 92 w 243"/>
                <a:gd name="T39" fmla="*/ 156 h 185"/>
                <a:gd name="T40" fmla="*/ 155 w 243"/>
                <a:gd name="T41" fmla="*/ 93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43" h="185">
                  <a:moveTo>
                    <a:pt x="197" y="32"/>
                  </a:moveTo>
                  <a:cubicBezTo>
                    <a:pt x="223" y="17"/>
                    <a:pt x="223" y="17"/>
                    <a:pt x="223" y="17"/>
                  </a:cubicBezTo>
                  <a:cubicBezTo>
                    <a:pt x="235" y="40"/>
                    <a:pt x="243" y="65"/>
                    <a:pt x="243" y="93"/>
                  </a:cubicBezTo>
                  <a:cubicBezTo>
                    <a:pt x="243" y="120"/>
                    <a:pt x="235" y="146"/>
                    <a:pt x="223" y="168"/>
                  </a:cubicBezTo>
                  <a:cubicBezTo>
                    <a:pt x="197" y="153"/>
                    <a:pt x="197" y="153"/>
                    <a:pt x="197" y="153"/>
                  </a:cubicBezTo>
                  <a:cubicBezTo>
                    <a:pt x="207" y="135"/>
                    <a:pt x="213" y="115"/>
                    <a:pt x="213" y="93"/>
                  </a:cubicBezTo>
                  <a:cubicBezTo>
                    <a:pt x="213" y="71"/>
                    <a:pt x="207" y="50"/>
                    <a:pt x="197" y="32"/>
                  </a:cubicBezTo>
                  <a:close/>
                  <a:moveTo>
                    <a:pt x="178" y="178"/>
                  </a:moveTo>
                  <a:cubicBezTo>
                    <a:pt x="158" y="158"/>
                    <a:pt x="158" y="158"/>
                    <a:pt x="158" y="158"/>
                  </a:cubicBezTo>
                  <a:cubicBezTo>
                    <a:pt x="141" y="175"/>
                    <a:pt x="118" y="185"/>
                    <a:pt x="92" y="185"/>
                  </a:cubicBezTo>
                  <a:cubicBezTo>
                    <a:pt x="41" y="185"/>
                    <a:pt x="0" y="144"/>
                    <a:pt x="0" y="93"/>
                  </a:cubicBezTo>
                  <a:cubicBezTo>
                    <a:pt x="0" y="42"/>
                    <a:pt x="41" y="0"/>
                    <a:pt x="92" y="0"/>
                  </a:cubicBezTo>
                  <a:cubicBezTo>
                    <a:pt x="143" y="0"/>
                    <a:pt x="184" y="42"/>
                    <a:pt x="184" y="93"/>
                  </a:cubicBezTo>
                  <a:cubicBezTo>
                    <a:pt x="184" y="110"/>
                    <a:pt x="180" y="125"/>
                    <a:pt x="172" y="139"/>
                  </a:cubicBezTo>
                  <a:cubicBezTo>
                    <a:pt x="197" y="153"/>
                    <a:pt x="197" y="153"/>
                    <a:pt x="197" y="153"/>
                  </a:cubicBezTo>
                  <a:cubicBezTo>
                    <a:pt x="192" y="162"/>
                    <a:pt x="185" y="171"/>
                    <a:pt x="178" y="178"/>
                  </a:cubicBezTo>
                  <a:close/>
                  <a:moveTo>
                    <a:pt x="155" y="93"/>
                  </a:moveTo>
                  <a:cubicBezTo>
                    <a:pt x="155" y="58"/>
                    <a:pt x="127" y="30"/>
                    <a:pt x="92" y="30"/>
                  </a:cubicBezTo>
                  <a:cubicBezTo>
                    <a:pt x="57" y="30"/>
                    <a:pt x="29" y="58"/>
                    <a:pt x="29" y="93"/>
                  </a:cubicBezTo>
                  <a:cubicBezTo>
                    <a:pt x="29" y="128"/>
                    <a:pt x="57" y="156"/>
                    <a:pt x="92" y="156"/>
                  </a:cubicBezTo>
                  <a:cubicBezTo>
                    <a:pt x="127" y="156"/>
                    <a:pt x="155" y="128"/>
                    <a:pt x="155" y="93"/>
                  </a:cubicBezTo>
                  <a:close/>
                </a:path>
              </a:pathLst>
            </a:custGeom>
            <a:solidFill>
              <a:srgbClr val="743C97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90" name="Rectangle 89"/>
          <p:cNvSpPr/>
          <p:nvPr/>
        </p:nvSpPr>
        <p:spPr bwMode="gray">
          <a:xfrm>
            <a:off x="1" y="6410036"/>
            <a:ext cx="9144000" cy="447964"/>
          </a:xfrm>
          <a:prstGeom prst="rect">
            <a:avLst/>
          </a:prstGeom>
          <a:solidFill>
            <a:srgbClr val="EBEBED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 anchorCtr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380866" y="6523141"/>
            <a:ext cx="2789546" cy="230832"/>
          </a:xfrm>
          <a:prstGeom prst="rect">
            <a:avLst/>
          </a:prstGeom>
          <a:ln>
            <a:noFill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900" dirty="0" smtClean="0">
                <a:solidFill>
                  <a:schemeClr val="tx2"/>
                </a:solidFill>
                <a:ea typeface="Arial" charset="0"/>
                <a:cs typeface="Arial" charset="0"/>
              </a:rPr>
              <a:t>Copyright © 2017 QuintilesIMS. All rights reserved.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Content Slide_w/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1"/>
          </p:nvPr>
        </p:nvSpPr>
        <p:spPr>
          <a:xfrm>
            <a:off x="401784" y="6666344"/>
            <a:ext cx="420255" cy="140855"/>
          </a:xfrm>
          <a:prstGeom prst="rect">
            <a:avLst/>
          </a:prstGeom>
        </p:spPr>
        <p:txBody>
          <a:bodyPr/>
          <a:lstStyle>
            <a:lvl1pPr>
              <a:defRPr sz="4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Rectangle 5"/>
          <p:cNvSpPr/>
          <p:nvPr/>
        </p:nvSpPr>
        <p:spPr bwMode="white">
          <a:xfrm>
            <a:off x="332509" y="6650182"/>
            <a:ext cx="572655" cy="2078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 err="1" smtClean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234275" y="6473951"/>
            <a:ext cx="6309360" cy="384048"/>
          </a:xfrm>
          <a:prstGeom prst="rect">
            <a:avLst/>
          </a:prstGeom>
        </p:spPr>
        <p:txBody>
          <a:bodyPr tIns="0"/>
          <a:lstStyle>
            <a:lvl1pPr algn="l">
              <a:defRPr sz="700" dirty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© 2017, QuintilesIMS (IMS HEALTH GmbH &amp; Co. OHG). All rights reserved.</a:t>
            </a:r>
            <a:endParaRPr lang="en-US"/>
          </a:p>
        </p:txBody>
      </p:sp>
      <p:sp>
        <p:nvSpPr>
          <p:cNvPr id="3" name="Slide Number Placeholder 6"/>
          <p:cNvSpPr txBox="1">
            <a:spLocks/>
          </p:cNvSpPr>
          <p:nvPr/>
        </p:nvSpPr>
        <p:spPr>
          <a:xfrm>
            <a:off x="6786565" y="6424614"/>
            <a:ext cx="2133600" cy="228600"/>
          </a:xfrm>
          <a:prstGeom prst="rect">
            <a:avLst/>
          </a:prstGeom>
        </p:spPr>
        <p:txBody>
          <a:bodyPr anchor="ctr"/>
          <a:lstStyle/>
          <a:p>
            <a:pPr algn="r"/>
            <a:fld id="{279D7C8C-B060-4B2B-A3CF-C9EB1D14E66A}" type="slidenum">
              <a:rPr lang="en-US" sz="1000" b="1">
                <a:solidFill>
                  <a:schemeClr val="tx2"/>
                </a:solidFill>
              </a:rPr>
              <a:pPr algn="r"/>
              <a:t>‹Nr.›</a:t>
            </a:fld>
            <a:endParaRPr lang="en-US" sz="10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Date Placeholder 3"/>
          <p:cNvSpPr>
            <a:spLocks noGrp="1"/>
          </p:cNvSpPr>
          <p:nvPr>
            <p:ph type="dt" sz="half" idx="12"/>
          </p:nvPr>
        </p:nvSpPr>
        <p:spPr>
          <a:xfrm>
            <a:off x="457200" y="6657110"/>
            <a:ext cx="272473" cy="122381"/>
          </a:xfrm>
          <a:prstGeom prst="rect">
            <a:avLst/>
          </a:prstGeom>
        </p:spPr>
        <p:txBody>
          <a:bodyPr/>
          <a:lstStyle>
            <a:lvl1pPr>
              <a:defRPr sz="400">
                <a:solidFill>
                  <a:srgbClr val="FDFCFB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12526"/>
            <a:ext cx="9144000" cy="1345474"/>
          </a:xfrm>
          <a:prstGeom prst="rect">
            <a:avLst/>
          </a:prstGeom>
        </p:spPr>
      </p:pic>
      <p:sp>
        <p:nvSpPr>
          <p:cNvPr id="60" name="Rectangle 59"/>
          <p:cNvSpPr/>
          <p:nvPr/>
        </p:nvSpPr>
        <p:spPr bwMode="gray">
          <a:xfrm>
            <a:off x="0" y="1"/>
            <a:ext cx="9144000" cy="2042764"/>
          </a:xfrm>
          <a:prstGeom prst="rect">
            <a:avLst/>
          </a:prstGeom>
          <a:solidFill>
            <a:srgbClr val="EBEBED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 err="1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384810" y="608965"/>
            <a:ext cx="8348472" cy="1325880"/>
          </a:xfrm>
          <a:prstGeom prst="rect">
            <a:avLst/>
          </a:prstGeom>
        </p:spPr>
        <p:txBody>
          <a:bodyPr vert="horz" anchor="b" anchorCtr="0">
            <a:noAutofit/>
          </a:bodyPr>
          <a:lstStyle>
            <a:lvl1pPr>
              <a:defRPr sz="2400" b="1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Divider 24pt Arial Bold Title Case</a:t>
            </a:r>
          </a:p>
        </p:txBody>
      </p:sp>
      <p:sp>
        <p:nvSpPr>
          <p:cNvPr id="16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826327" y="6473951"/>
            <a:ext cx="5715000" cy="384048"/>
          </a:xfrm>
          <a:prstGeom prst="rect">
            <a:avLst/>
          </a:prstGeom>
        </p:spPr>
        <p:txBody>
          <a:bodyPr tIns="0"/>
          <a:lstStyle>
            <a:lvl1pPr algn="l">
              <a:defRPr sz="700" dirty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© 2017, QuintilesIMS (IMS HEALTH GmbH &amp; Co. OHG). All rights reserved.</a:t>
            </a:r>
            <a:endParaRPr lang="en-US"/>
          </a:p>
        </p:txBody>
      </p:sp>
      <p:sp>
        <p:nvSpPr>
          <p:cNvPr id="64" name="Slide Number Placeholder 6"/>
          <p:cNvSpPr txBox="1">
            <a:spLocks/>
          </p:cNvSpPr>
          <p:nvPr/>
        </p:nvSpPr>
        <p:spPr>
          <a:xfrm>
            <a:off x="6786565" y="6480030"/>
            <a:ext cx="2133600" cy="228600"/>
          </a:xfrm>
          <a:prstGeom prst="rect">
            <a:avLst/>
          </a:prstGeom>
        </p:spPr>
        <p:txBody>
          <a:bodyPr anchor="ctr"/>
          <a:lstStyle/>
          <a:p>
            <a:pPr algn="r"/>
            <a:fld id="{279D7C8C-B060-4B2B-A3CF-C9EB1D14E66A}" type="slidenum">
              <a:rPr lang="en-US" sz="1000" b="1">
                <a:solidFill>
                  <a:schemeClr val="tx2"/>
                </a:solidFill>
              </a:rPr>
              <a:pPr algn="r"/>
              <a:t>‹Nr.›</a:t>
            </a:fld>
            <a:endParaRPr lang="en-US" sz="10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ough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1154"/>
            <a:ext cx="9144000" cy="4715691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34275" y="6473951"/>
            <a:ext cx="6309360" cy="384048"/>
          </a:xfrm>
          <a:prstGeom prst="rect">
            <a:avLst/>
          </a:prstGeom>
          <a:noFill/>
        </p:spPr>
        <p:txBody>
          <a:bodyPr tIns="0">
            <a:noAutofit/>
          </a:bodyPr>
          <a:lstStyle>
            <a:lvl1pPr algn="l">
              <a:defRPr sz="7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© 2017, QuintilesIMS (IMS HEALTH GmbH &amp; Co. OHG). All rights reserved.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643935" y="1790723"/>
            <a:ext cx="7848600" cy="3871168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>
              <a:lnSpc>
                <a:spcPct val="110000"/>
              </a:lnSpc>
              <a:defRPr sz="2400" i="0" baseline="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Thought slide 24pt Arial sentence case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>
          <a:xfrm>
            <a:off x="494145" y="6670965"/>
            <a:ext cx="272473" cy="168563"/>
          </a:xfrm>
          <a:prstGeom prst="rect">
            <a:avLst/>
          </a:prstGeom>
        </p:spPr>
        <p:txBody>
          <a:bodyPr/>
          <a:lstStyle>
            <a:lvl1pPr>
              <a:defRPr sz="4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73378" y="6674938"/>
            <a:ext cx="298037" cy="146114"/>
          </a:xfrm>
          <a:prstGeom prst="rect">
            <a:avLst/>
          </a:prstGeom>
        </p:spPr>
        <p:txBody>
          <a:bodyPr tIns="0"/>
          <a:lstStyle>
            <a:lvl1pPr algn="l">
              <a:defRPr sz="1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2"/>
          </p:nvPr>
        </p:nvSpPr>
        <p:spPr>
          <a:xfrm>
            <a:off x="466436" y="6670964"/>
            <a:ext cx="318655" cy="168564"/>
          </a:xfrm>
          <a:prstGeom prst="rect">
            <a:avLst/>
          </a:prstGeom>
        </p:spPr>
        <p:txBody>
          <a:bodyPr/>
          <a:lstStyle>
            <a:lvl1pPr>
              <a:defRPr sz="400">
                <a:solidFill>
                  <a:srgbClr val="FFFFFF"/>
                </a:solidFill>
              </a:defRPr>
            </a:lvl1pPr>
          </a:lstStyle>
          <a:p>
            <a:fld id="{604969FA-BF2E-4DB8-9060-4CE805E74307}" type="datetimeFigureOut">
              <a:rPr lang="en-US" smtClean="0"/>
              <a:pPr/>
              <a:t>8/17/2017</a:t>
            </a:fld>
            <a:endParaRPr lang="en-US" dirty="0"/>
          </a:p>
        </p:txBody>
      </p:sp>
      <p:sp>
        <p:nvSpPr>
          <p:cNvPr id="53" name="Rectangle 52"/>
          <p:cNvSpPr/>
          <p:nvPr/>
        </p:nvSpPr>
        <p:spPr bwMode="white">
          <a:xfrm>
            <a:off x="230909" y="6650182"/>
            <a:ext cx="1385455" cy="2078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 err="1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_Header w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6"/>
          </p:nvPr>
        </p:nvSpPr>
        <p:spPr>
          <a:xfrm>
            <a:off x="2234275" y="6473951"/>
            <a:ext cx="6309360" cy="384048"/>
          </a:xfrm>
          <a:prstGeom prst="rect">
            <a:avLst/>
          </a:prstGeom>
        </p:spPr>
        <p:txBody>
          <a:bodyPr tIns="0"/>
          <a:lstStyle>
            <a:lvl1pPr algn="l">
              <a:defRPr sz="700" dirty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© 2017, QuintilesIMS (IMS HEALTH GmbH &amp; Co. OHG). All rights reserved.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1"/>
          </p:nvPr>
        </p:nvSpPr>
        <p:spPr>
          <a:xfrm>
            <a:off x="420256" y="6666345"/>
            <a:ext cx="346364" cy="150091"/>
          </a:xfrm>
          <a:prstGeom prst="rect">
            <a:avLst/>
          </a:prstGeom>
        </p:spPr>
        <p:txBody>
          <a:bodyPr/>
          <a:lstStyle>
            <a:lvl1pPr>
              <a:defRPr sz="4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Rectangle 2"/>
          <p:cNvSpPr/>
          <p:nvPr/>
        </p:nvSpPr>
        <p:spPr bwMode="white">
          <a:xfrm>
            <a:off x="332509" y="6650182"/>
            <a:ext cx="572655" cy="2078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 err="1" smtClean="0"/>
          </a:p>
        </p:txBody>
      </p:sp>
      <p:sp>
        <p:nvSpPr>
          <p:cNvPr id="10" name="Content Placeholder 8"/>
          <p:cNvSpPr>
            <a:spLocks noGrp="1"/>
          </p:cNvSpPr>
          <p:nvPr>
            <p:ph sz="quarter" idx="14" hasCustomPrompt="1"/>
          </p:nvPr>
        </p:nvSpPr>
        <p:spPr>
          <a:xfrm>
            <a:off x="384047" y="1662977"/>
            <a:ext cx="8348472" cy="4617748"/>
          </a:xfrm>
          <a:prstGeom prst="rect">
            <a:avLst/>
          </a:prstGeom>
        </p:spPr>
        <p:txBody>
          <a:bodyPr/>
          <a:lstStyle>
            <a:lvl1pPr marL="171450" indent="-171450">
              <a:spcBef>
                <a:spcPts val="1000"/>
              </a:spcBef>
              <a:defRPr sz="1600" baseline="0">
                <a:solidFill>
                  <a:schemeClr val="tx2"/>
                </a:solidFill>
              </a:defRPr>
            </a:lvl1pPr>
            <a:lvl2pPr marL="400050" indent="-177800">
              <a:spcBef>
                <a:spcPts val="600"/>
              </a:spcBef>
              <a:buClrTx/>
              <a:buFont typeface="Arial" panose="020B0604020202020204" pitchFamily="34" charset="0"/>
              <a:buChar char="–"/>
              <a:defRPr sz="1600" baseline="0">
                <a:solidFill>
                  <a:schemeClr val="tx2"/>
                </a:solidFill>
              </a:defRPr>
            </a:lvl2pPr>
            <a:lvl3pPr marL="571500" indent="-171450">
              <a:spcBef>
                <a:spcPts val="600"/>
              </a:spcBef>
              <a:buClrTx/>
              <a:buFont typeface="Arial" panose="020B0604020202020204" pitchFamily="34" charset="0"/>
              <a:buChar char="–"/>
              <a:defRPr sz="1600" baseline="0">
                <a:solidFill>
                  <a:schemeClr val="tx2"/>
                </a:solidFill>
              </a:defRPr>
            </a:lvl3pPr>
            <a:lvl4pPr marL="742950" indent="-171450">
              <a:spcBef>
                <a:spcPts val="600"/>
              </a:spcBef>
              <a:buClrTx/>
              <a:buFont typeface="Arial" panose="020B0604020202020204" pitchFamily="34" charset="0"/>
              <a:buChar char="–"/>
              <a:defRPr sz="1600" baseline="0">
                <a:solidFill>
                  <a:schemeClr val="tx2"/>
                </a:solidFill>
              </a:defRPr>
            </a:lvl4pPr>
            <a:lvl5pPr marL="914400" indent="-171450">
              <a:spcBef>
                <a:spcPts val="600"/>
              </a:spcBef>
              <a:buClrTx/>
              <a:buFont typeface="Arial" panose="020B0604020202020204" pitchFamily="34" charset="0"/>
              <a:buChar char="–"/>
              <a:defRPr sz="16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16pt Arial bullet level 1</a:t>
            </a:r>
          </a:p>
          <a:p>
            <a:pPr lvl="1"/>
            <a:r>
              <a:rPr lang="en-US" dirty="0" smtClean="0"/>
              <a:t>16pt Arial bullet level 2</a:t>
            </a:r>
          </a:p>
          <a:p>
            <a:pPr lvl="2"/>
            <a:r>
              <a:rPr lang="en-US" dirty="0" smtClean="0"/>
              <a:t>16pt Arial bullet level 3</a:t>
            </a:r>
          </a:p>
          <a:p>
            <a:pPr lvl="3"/>
            <a:r>
              <a:rPr lang="en-US" dirty="0" smtClean="0"/>
              <a:t>16pt Arial bullet level 4</a:t>
            </a:r>
          </a:p>
          <a:p>
            <a:pPr lvl="4"/>
            <a:r>
              <a:rPr lang="en-US" dirty="0" smtClean="0"/>
              <a:t>16pt Arial bullet level 5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4047" y="122663"/>
            <a:ext cx="8348472" cy="896112"/>
          </a:xfrm>
          <a:prstGeom prst="rect">
            <a:avLst/>
          </a:prstGeom>
        </p:spPr>
        <p:txBody>
          <a:bodyPr tIns="27432" bIns="27432" anchor="b" anchorCtr="0"/>
          <a:lstStyle>
            <a:lvl1pPr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Headlines are 24pt Arial Bold Title Case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 hasCustomPrompt="1"/>
          </p:nvPr>
        </p:nvSpPr>
        <p:spPr>
          <a:xfrm>
            <a:off x="384047" y="1004285"/>
            <a:ext cx="8348472" cy="363176"/>
          </a:xfrm>
          <a:prstGeom prst="rect">
            <a:avLst/>
          </a:prstGeom>
        </p:spPr>
        <p:txBody>
          <a:bodyPr tIns="27432" bIns="27432">
            <a:spAutoFit/>
          </a:bodyPr>
          <a:lstStyle>
            <a:lvl1pPr marL="0" indent="0">
              <a:spcBef>
                <a:spcPts val="0"/>
              </a:spcBef>
              <a:buNone/>
              <a:defRPr sz="2000" i="0">
                <a:solidFill>
                  <a:schemeClr val="tx2"/>
                </a:solidFill>
                <a:latin typeface="+mj-lt"/>
              </a:defRPr>
            </a:lvl1pPr>
            <a:lvl2pPr>
              <a:buNone/>
              <a:defRPr i="1"/>
            </a:lvl2pPr>
            <a:lvl3pPr>
              <a:buNone/>
              <a:defRPr i="1"/>
            </a:lvl3pPr>
            <a:lvl4pPr>
              <a:buNone/>
              <a:defRPr i="1"/>
            </a:lvl4pPr>
            <a:lvl5pPr>
              <a:buNone/>
              <a:defRPr i="1"/>
            </a:lvl5pPr>
          </a:lstStyle>
          <a:p>
            <a:pPr lvl="0"/>
            <a:r>
              <a:rPr lang="en-US" dirty="0" smtClean="0"/>
              <a:t>Subheads are 20pt Arial sentence case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1"/>
          </p:nvPr>
        </p:nvSpPr>
        <p:spPr>
          <a:xfrm>
            <a:off x="466439" y="6659418"/>
            <a:ext cx="244762" cy="143163"/>
          </a:xfrm>
          <a:prstGeom prst="rect">
            <a:avLst/>
          </a:prstGeom>
        </p:spPr>
        <p:txBody>
          <a:bodyPr/>
          <a:lstStyle>
            <a:lvl1pPr>
              <a:defRPr sz="3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 bwMode="white">
          <a:xfrm>
            <a:off x="332509" y="6650182"/>
            <a:ext cx="572655" cy="2078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 err="1" smtClean="0"/>
          </a:p>
        </p:txBody>
      </p:sp>
      <p:sp>
        <p:nvSpPr>
          <p:cNvPr id="10" name="Content Placeholder 8"/>
          <p:cNvSpPr>
            <a:spLocks noGrp="1"/>
          </p:cNvSpPr>
          <p:nvPr>
            <p:ph sz="quarter" idx="14" hasCustomPrompt="1"/>
          </p:nvPr>
        </p:nvSpPr>
        <p:spPr>
          <a:xfrm>
            <a:off x="384047" y="1224250"/>
            <a:ext cx="8348472" cy="5001059"/>
          </a:xfrm>
          <a:prstGeom prst="rect">
            <a:avLst/>
          </a:prstGeom>
        </p:spPr>
        <p:txBody>
          <a:bodyPr/>
          <a:lstStyle>
            <a:lvl1pPr marL="171450" indent="-171450">
              <a:spcBef>
                <a:spcPts val="1000"/>
              </a:spcBef>
              <a:defRPr sz="1600">
                <a:solidFill>
                  <a:schemeClr val="tx2"/>
                </a:solidFill>
              </a:defRPr>
            </a:lvl1pPr>
            <a:lvl2pPr marL="400050" indent="-177800">
              <a:spcBef>
                <a:spcPts val="600"/>
              </a:spcBef>
              <a:buFont typeface="Arial" pitchFamily="34" charset="0"/>
              <a:buChar char="–"/>
              <a:defRPr sz="1600">
                <a:solidFill>
                  <a:schemeClr val="tx2"/>
                </a:solidFill>
              </a:defRPr>
            </a:lvl2pPr>
            <a:lvl3pPr marL="571500" indent="-171450">
              <a:spcBef>
                <a:spcPts val="600"/>
              </a:spcBef>
              <a:buFont typeface="Arial" pitchFamily="34" charset="0"/>
              <a:buChar char="–"/>
              <a:defRPr sz="1600">
                <a:solidFill>
                  <a:schemeClr val="tx2"/>
                </a:solidFill>
              </a:defRPr>
            </a:lvl3pPr>
            <a:lvl4pPr marL="742950" indent="-171450">
              <a:spcBef>
                <a:spcPts val="600"/>
              </a:spcBef>
              <a:buFont typeface="Arial" pitchFamily="34" charset="0"/>
              <a:buChar char="–"/>
              <a:defRPr sz="1600">
                <a:solidFill>
                  <a:schemeClr val="tx2"/>
                </a:solidFill>
              </a:defRPr>
            </a:lvl4pPr>
            <a:lvl5pPr marL="914400" indent="-171450">
              <a:spcBef>
                <a:spcPts val="600"/>
              </a:spcBef>
              <a:buFont typeface="Arial" panose="020B0604020202020204" pitchFamily="34" charset="0"/>
              <a:buChar char="–"/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16pt Arial bullet level 1</a:t>
            </a:r>
          </a:p>
          <a:p>
            <a:pPr lvl="1"/>
            <a:r>
              <a:rPr lang="en-US" dirty="0" smtClean="0"/>
              <a:t>16pt Arial bullet level 2</a:t>
            </a:r>
          </a:p>
          <a:p>
            <a:pPr lvl="2"/>
            <a:r>
              <a:rPr lang="en-US" dirty="0" smtClean="0"/>
              <a:t>16pt Arial bullet level 3</a:t>
            </a:r>
          </a:p>
          <a:p>
            <a:pPr lvl="3"/>
            <a:r>
              <a:rPr lang="en-US" dirty="0" smtClean="0"/>
              <a:t>16pt Arial bullet level 4</a:t>
            </a:r>
          </a:p>
          <a:p>
            <a:pPr lvl="4"/>
            <a:r>
              <a:rPr lang="en-US" dirty="0" smtClean="0"/>
              <a:t>16pt Arial bullet level 5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4047" y="122663"/>
            <a:ext cx="8348472" cy="896112"/>
          </a:xfrm>
          <a:prstGeom prst="rect">
            <a:avLst/>
          </a:prstGeom>
        </p:spPr>
        <p:txBody>
          <a:bodyPr tIns="27432" bIns="27432" anchor="b" anchorCtr="0">
            <a:no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Headlines are 24pt Arial Bold Title Case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5"/>
          </p:nvPr>
        </p:nvSpPr>
        <p:spPr>
          <a:xfrm>
            <a:off x="2234275" y="6473951"/>
            <a:ext cx="6309360" cy="384048"/>
          </a:xfrm>
          <a:prstGeom prst="rect">
            <a:avLst/>
          </a:prstGeom>
        </p:spPr>
        <p:txBody>
          <a:bodyPr lIns="91440" tIns="0" rIns="91440"/>
          <a:lstStyle>
            <a:lvl1pPr algn="l">
              <a:defRPr sz="700" dirty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© 2017, QuintilesIMS (IMS HEALTH GmbH &amp; Co. OHG). All rights reserved.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allout w/photo_t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ooter Placeholder 2"/>
          <p:cNvSpPr>
            <a:spLocks noGrp="1"/>
          </p:cNvSpPr>
          <p:nvPr>
            <p:ph type="ftr" sz="quarter" idx="18"/>
          </p:nvPr>
        </p:nvSpPr>
        <p:spPr bwMode="gray">
          <a:xfrm>
            <a:off x="2234275" y="6604000"/>
            <a:ext cx="6318598" cy="254000"/>
          </a:xfrm>
          <a:prstGeom prst="rect">
            <a:avLst/>
          </a:prstGeom>
        </p:spPr>
        <p:txBody>
          <a:bodyPr tIns="0"/>
          <a:lstStyle>
            <a:lvl1pPr algn="l">
              <a:defRPr sz="7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© 2017, QuintilesIMS (IMS HEALTH GmbH &amp; Co. OHG). All rights reserved.</a:t>
            </a:r>
            <a:endParaRPr lang="en-US" dirty="0"/>
          </a:p>
        </p:txBody>
      </p:sp>
      <p:sp>
        <p:nvSpPr>
          <p:cNvPr id="21" name="Date Placeholder 3"/>
          <p:cNvSpPr>
            <a:spLocks noGrp="1"/>
          </p:cNvSpPr>
          <p:nvPr>
            <p:ph type="dt" sz="half" idx="11"/>
          </p:nvPr>
        </p:nvSpPr>
        <p:spPr bwMode="gray">
          <a:xfrm>
            <a:off x="8443838" y="5904347"/>
            <a:ext cx="503382" cy="131618"/>
          </a:xfrm>
          <a:prstGeom prst="rect">
            <a:avLst/>
          </a:prstGeom>
        </p:spPr>
        <p:txBody>
          <a:bodyPr/>
          <a:lstStyle>
            <a:lvl1pPr>
              <a:defRPr sz="300">
                <a:solidFill>
                  <a:schemeClr val="accent5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Picture Placeholder 10"/>
          <p:cNvSpPr>
            <a:spLocks noGrp="1"/>
          </p:cNvSpPr>
          <p:nvPr>
            <p:ph type="pic" sz="quarter" idx="14"/>
          </p:nvPr>
        </p:nvSpPr>
        <p:spPr bwMode="white">
          <a:xfrm>
            <a:off x="8432799" y="5781964"/>
            <a:ext cx="525461" cy="110836"/>
          </a:xfrm>
          <a:prstGeom prst="rect">
            <a:avLst/>
          </a:prstGeom>
        </p:spPr>
        <p:txBody>
          <a:bodyPr rtlCol="0">
            <a:noAutofit/>
          </a:bodyPr>
          <a:lstStyle>
            <a:lvl1pPr marL="0" indent="0">
              <a:buNone/>
              <a:defRPr sz="5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noProof="0" smtClean="0"/>
              <a:t>Bild durch Klicken auf Symbol hinzufügen</a:t>
            </a:r>
            <a:endParaRPr lang="en-US" noProof="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15000"/>
            <a:ext cx="9144000" cy="1143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4047" y="122663"/>
            <a:ext cx="8348472" cy="896112"/>
          </a:xfrm>
          <a:prstGeom prst="rect">
            <a:avLst/>
          </a:prstGeom>
        </p:spPr>
        <p:txBody>
          <a:bodyPr tIns="27432" bIns="27432" anchor="b" anchorCtr="0">
            <a:no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Headlines are 24pt Arial Bold Title Case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7" hasCustomPrompt="1"/>
          </p:nvPr>
        </p:nvSpPr>
        <p:spPr>
          <a:xfrm>
            <a:off x="384047" y="1004285"/>
            <a:ext cx="8348472" cy="363176"/>
          </a:xfrm>
          <a:prstGeom prst="rect">
            <a:avLst/>
          </a:prstGeom>
        </p:spPr>
        <p:txBody>
          <a:bodyPr tIns="27432" bIns="27432">
            <a:spAutoFit/>
          </a:bodyPr>
          <a:lstStyle>
            <a:lvl1pPr marL="0" indent="0">
              <a:spcBef>
                <a:spcPts val="0"/>
              </a:spcBef>
              <a:buNone/>
              <a:defRPr sz="2000" i="0">
                <a:solidFill>
                  <a:schemeClr val="tx2"/>
                </a:solidFill>
                <a:latin typeface="+mj-lt"/>
              </a:defRPr>
            </a:lvl1pPr>
            <a:lvl2pPr>
              <a:buNone/>
              <a:defRPr sz="1600" i="1"/>
            </a:lvl2pPr>
            <a:lvl3pPr>
              <a:buNone/>
              <a:defRPr sz="1600" i="1"/>
            </a:lvl3pPr>
            <a:lvl4pPr>
              <a:buNone/>
              <a:defRPr sz="1600" i="1"/>
            </a:lvl4pPr>
            <a:lvl5pPr>
              <a:buNone/>
              <a:defRPr sz="1600" i="1"/>
            </a:lvl5pPr>
          </a:lstStyle>
          <a:p>
            <a:pPr lvl="0"/>
            <a:r>
              <a:rPr lang="en-US" dirty="0" smtClean="0"/>
              <a:t>Subheads are 20pt Arial sentence case</a:t>
            </a:r>
          </a:p>
        </p:txBody>
      </p:sp>
      <p:sp>
        <p:nvSpPr>
          <p:cNvPr id="9" name="Text Placeholder 11"/>
          <p:cNvSpPr>
            <a:spLocks noGrp="1"/>
          </p:cNvSpPr>
          <p:nvPr>
            <p:ph type="body" sz="quarter" idx="15" hasCustomPrompt="1"/>
          </p:nvPr>
        </p:nvSpPr>
        <p:spPr bwMode="white">
          <a:xfrm>
            <a:off x="384047" y="5895623"/>
            <a:ext cx="7780898" cy="781752"/>
          </a:xfrm>
          <a:prstGeom prst="rect">
            <a:avLst/>
          </a:prstGeom>
        </p:spPr>
        <p:txBody>
          <a:bodyPr wrap="square" anchor="ctr">
            <a:spAutoFit/>
          </a:bodyPr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ts val="2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600" b="1" i="0" baseline="0">
                <a:solidFill>
                  <a:schemeClr val="bg1"/>
                </a:solidFill>
                <a:latin typeface="+mj-lt"/>
              </a:defRPr>
            </a:lvl1pPr>
            <a:lvl2pPr marL="230188" indent="-115888">
              <a:lnSpc>
                <a:spcPct val="100000"/>
              </a:lnSpc>
              <a:spcBef>
                <a:spcPts val="200"/>
              </a:spcBef>
              <a:buFont typeface="Arial"/>
              <a:buChar char="•"/>
              <a:defRPr sz="1200" b="0" i="0">
                <a:solidFill>
                  <a:schemeClr val="bg1"/>
                </a:solidFill>
                <a:latin typeface="+mj-lt"/>
                <a:cs typeface="Arial"/>
              </a:defRPr>
            </a:lvl2pPr>
            <a:lvl3pPr marL="457200" indent="-171450">
              <a:lnSpc>
                <a:spcPct val="100000"/>
              </a:lnSpc>
              <a:buFont typeface="Arial" pitchFamily="34" charset="0"/>
              <a:buChar char="›"/>
              <a:defRPr sz="1200" b="0" i="0">
                <a:solidFill>
                  <a:schemeClr val="bg1"/>
                </a:solidFill>
                <a:latin typeface="+mj-lt"/>
                <a:cs typeface="Arial"/>
              </a:defRPr>
            </a:lvl3pPr>
            <a:lvl4pPr>
              <a:defRPr sz="1600" b="0" i="0">
                <a:latin typeface="Georgia" pitchFamily="18" charset="0"/>
              </a:defRPr>
            </a:lvl4pPr>
          </a:lstStyle>
          <a:p>
            <a:pPr lvl="0"/>
            <a:r>
              <a:rPr lang="en-US" noProof="0" dirty="0" smtClean="0"/>
              <a:t>Callouts are 16pt Arial bold sentence case</a:t>
            </a:r>
          </a:p>
          <a:p>
            <a:pPr lvl="1"/>
            <a:r>
              <a:rPr lang="en-US" noProof="0" dirty="0" smtClean="0"/>
              <a:t>12pt Arial bullet 1</a:t>
            </a:r>
          </a:p>
          <a:p>
            <a:pPr lvl="1"/>
            <a:r>
              <a:rPr lang="en-US" noProof="0" dirty="0" smtClean="0"/>
              <a:t>12pt Arial bullet 2</a:t>
            </a:r>
          </a:p>
        </p:txBody>
      </p:sp>
      <p:sp>
        <p:nvSpPr>
          <p:cNvPr id="64" name="Slide Number Placeholder 6"/>
          <p:cNvSpPr txBox="1">
            <a:spLocks/>
          </p:cNvSpPr>
          <p:nvPr/>
        </p:nvSpPr>
        <p:spPr bwMode="white">
          <a:xfrm>
            <a:off x="8160772" y="6424764"/>
            <a:ext cx="762000" cy="2286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FA4524-850C-6D4F-85BC-70D4F7341579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6" hasCustomPrompt="1"/>
          </p:nvPr>
        </p:nvSpPr>
        <p:spPr>
          <a:xfrm>
            <a:off x="384047" y="1662977"/>
            <a:ext cx="8348472" cy="3934261"/>
          </a:xfrm>
          <a:prstGeom prst="rect">
            <a:avLst/>
          </a:prstGeom>
        </p:spPr>
        <p:txBody>
          <a:bodyPr/>
          <a:lstStyle>
            <a:lvl1pPr marL="171450" indent="-171450">
              <a:spcBef>
                <a:spcPts val="1000"/>
              </a:spcBef>
              <a:defRPr sz="1600">
                <a:solidFill>
                  <a:schemeClr val="tx2"/>
                </a:solidFill>
              </a:defRPr>
            </a:lvl1pPr>
            <a:lvl2pPr marL="400050" indent="-177800">
              <a:spcBef>
                <a:spcPts val="600"/>
              </a:spcBef>
              <a:buFont typeface="Arial" pitchFamily="34" charset="0"/>
              <a:buChar char="–"/>
              <a:defRPr sz="1600">
                <a:solidFill>
                  <a:schemeClr val="tx2"/>
                </a:solidFill>
              </a:defRPr>
            </a:lvl2pPr>
            <a:lvl3pPr marL="571500" indent="-171450">
              <a:spcBef>
                <a:spcPts val="600"/>
              </a:spcBef>
              <a:buFont typeface="Arial" pitchFamily="34" charset="0"/>
              <a:buChar char="–"/>
              <a:defRPr sz="1600">
                <a:solidFill>
                  <a:schemeClr val="tx2"/>
                </a:solidFill>
              </a:defRPr>
            </a:lvl3pPr>
            <a:lvl4pPr marL="742950" indent="-171450">
              <a:spcBef>
                <a:spcPts val="600"/>
              </a:spcBef>
              <a:buFont typeface="Arial" pitchFamily="34" charset="0"/>
              <a:buChar char="–"/>
              <a:defRPr sz="1600">
                <a:solidFill>
                  <a:schemeClr val="tx2"/>
                </a:solidFill>
              </a:defRPr>
            </a:lvl4pPr>
            <a:lvl5pPr marL="914400" indent="-171450">
              <a:spcBef>
                <a:spcPts val="600"/>
              </a:spcBef>
              <a:buFont typeface="Arial" panose="020B0604020202020204" pitchFamily="34" charset="0"/>
              <a:buChar char="–"/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16pt Arial bullet level 1</a:t>
            </a:r>
          </a:p>
          <a:p>
            <a:pPr lvl="1"/>
            <a:r>
              <a:rPr lang="en-US" dirty="0" smtClean="0"/>
              <a:t>16pt Arial bullet level 2</a:t>
            </a:r>
          </a:p>
          <a:p>
            <a:pPr lvl="2"/>
            <a:r>
              <a:rPr lang="en-US" dirty="0" smtClean="0"/>
              <a:t>16pt Arial bullet level 3</a:t>
            </a:r>
          </a:p>
          <a:p>
            <a:pPr lvl="3"/>
            <a:r>
              <a:rPr lang="en-US" dirty="0" smtClean="0"/>
              <a:t>16pt Arial bullet level 4</a:t>
            </a:r>
          </a:p>
          <a:p>
            <a:pPr lvl="4"/>
            <a:r>
              <a:rPr lang="en-US" dirty="0" smtClean="0"/>
              <a:t>16pt Arial bullet level 5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 and Subhead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1"/>
          </p:nvPr>
        </p:nvSpPr>
        <p:spPr>
          <a:xfrm>
            <a:off x="420256" y="6675580"/>
            <a:ext cx="355600" cy="140855"/>
          </a:xfrm>
          <a:prstGeom prst="rect">
            <a:avLst/>
          </a:prstGeom>
        </p:spPr>
        <p:txBody>
          <a:bodyPr/>
          <a:lstStyle>
            <a:lvl1pPr>
              <a:defRPr sz="4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Rectangle 9"/>
          <p:cNvSpPr/>
          <p:nvPr/>
        </p:nvSpPr>
        <p:spPr bwMode="white">
          <a:xfrm>
            <a:off x="332509" y="6650182"/>
            <a:ext cx="572655" cy="2078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 err="1" smtClean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4047" y="122663"/>
            <a:ext cx="8348472" cy="896112"/>
          </a:xfrm>
          <a:prstGeom prst="rect">
            <a:avLst/>
          </a:prstGeom>
        </p:spPr>
        <p:txBody>
          <a:bodyPr tIns="27432" bIns="27432" anchor="b" anchorCtr="0">
            <a:no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Headlines are 24pt Arial Bold Title Case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384047" y="1004285"/>
            <a:ext cx="8348472" cy="363176"/>
          </a:xfrm>
          <a:prstGeom prst="rect">
            <a:avLst/>
          </a:prstGeom>
        </p:spPr>
        <p:txBody>
          <a:bodyPr tIns="27432" bIns="27432">
            <a:spAutoFit/>
          </a:bodyPr>
          <a:lstStyle>
            <a:lvl1pPr marL="0" indent="0">
              <a:spcBef>
                <a:spcPts val="0"/>
              </a:spcBef>
              <a:buFontTx/>
              <a:buNone/>
              <a:defRPr sz="2000" b="0" i="0">
                <a:solidFill>
                  <a:schemeClr val="tx2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FontTx/>
              <a:buNone/>
              <a:defRPr sz="1600" b="0" i="1">
                <a:solidFill>
                  <a:schemeClr val="accent6"/>
                </a:solidFill>
              </a:defRPr>
            </a:lvl2pPr>
            <a:lvl3pPr marL="0" indent="0">
              <a:spcBef>
                <a:spcPts val="0"/>
              </a:spcBef>
              <a:buFontTx/>
              <a:buNone/>
              <a:defRPr sz="1600" b="0" i="1">
                <a:solidFill>
                  <a:schemeClr val="accent6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600" b="0" i="1">
                <a:solidFill>
                  <a:schemeClr val="accent6"/>
                </a:solidFill>
              </a:defRPr>
            </a:lvl4pPr>
            <a:lvl5pPr marL="0" indent="0">
              <a:spcBef>
                <a:spcPts val="0"/>
              </a:spcBef>
              <a:buFontTx/>
              <a:buNone/>
              <a:defRPr sz="1600" b="0" i="1">
                <a:solidFill>
                  <a:schemeClr val="accent6"/>
                </a:solidFill>
              </a:defRPr>
            </a:lvl5pPr>
          </a:lstStyle>
          <a:p>
            <a:pPr lvl="0"/>
            <a:r>
              <a:rPr lang="en-US" dirty="0" smtClean="0"/>
              <a:t>Subheads are 20pt Arial sentence case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3"/>
          </p:nvPr>
        </p:nvSpPr>
        <p:spPr>
          <a:xfrm>
            <a:off x="2234275" y="6474690"/>
            <a:ext cx="6309360" cy="384048"/>
          </a:xfrm>
          <a:prstGeom prst="rect">
            <a:avLst/>
          </a:prstGeom>
        </p:spPr>
        <p:txBody>
          <a:bodyPr tIns="0"/>
          <a:lstStyle>
            <a:lvl1pPr algn="l">
              <a:defRPr sz="700" dirty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© 2017, QuintilesIMS (IMS HEALTH GmbH &amp; Co. OHG). All rights reserved.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986570581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think-cell Folie" r:id="rId4" imgW="270" imgH="270" progId="TCLayout.ActiveDocument.1">
                  <p:embed/>
                </p:oleObj>
              </mc:Choice>
              <mc:Fallback>
                <p:oleObj name="think-cell Folie" r:id="rId4" imgW="270" imgH="270" progId="TCLayout.ActiveDocument.1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234275" y="6473951"/>
            <a:ext cx="6309360" cy="384048"/>
          </a:xfrm>
          <a:prstGeom prst="rect">
            <a:avLst/>
          </a:prstGeom>
        </p:spPr>
        <p:txBody>
          <a:bodyPr tIns="0"/>
          <a:lstStyle>
            <a:lvl1pPr algn="l">
              <a:defRPr sz="700" dirty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© 2017, QuintilesIMS (IMS HEALTH GmbH &amp; Co. OHG). All rights reserved.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>
          <a:xfrm>
            <a:off x="420257" y="6661729"/>
            <a:ext cx="318654" cy="140855"/>
          </a:xfrm>
          <a:prstGeom prst="rect">
            <a:avLst/>
          </a:prstGeom>
        </p:spPr>
        <p:txBody>
          <a:bodyPr/>
          <a:lstStyle>
            <a:lvl1pPr>
              <a:defRPr sz="4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Rectangle 4"/>
          <p:cNvSpPr/>
          <p:nvPr/>
        </p:nvSpPr>
        <p:spPr bwMode="white">
          <a:xfrm>
            <a:off x="332509" y="6650182"/>
            <a:ext cx="572655" cy="2078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 err="1" smtClean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4047" y="122663"/>
            <a:ext cx="8348472" cy="896112"/>
          </a:xfrm>
          <a:prstGeom prst="rect">
            <a:avLst/>
          </a:prstGeom>
        </p:spPr>
        <p:txBody>
          <a:bodyPr tIns="27432" bIns="27432" anchor="b" anchorCtr="0">
            <a:noAutofit/>
          </a:bodyPr>
          <a:lstStyle>
            <a:lvl1pPr>
              <a:defRPr sz="2400" b="1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 smtClean="0"/>
              <a:t>Headlines are 24pt Arial Bold Title Case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1"/>
          </p:nvPr>
        </p:nvSpPr>
        <p:spPr>
          <a:xfrm>
            <a:off x="420256" y="6675580"/>
            <a:ext cx="309418" cy="131618"/>
          </a:xfrm>
          <a:prstGeom prst="rect">
            <a:avLst/>
          </a:prstGeom>
        </p:spPr>
        <p:txBody>
          <a:bodyPr/>
          <a:lstStyle>
            <a:lvl1pPr>
              <a:defRPr sz="4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3" name="Rectangle 12"/>
          <p:cNvSpPr/>
          <p:nvPr/>
        </p:nvSpPr>
        <p:spPr bwMode="white">
          <a:xfrm>
            <a:off x="332509" y="6650182"/>
            <a:ext cx="572655" cy="2078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 err="1" smtClean="0"/>
          </a:p>
        </p:txBody>
      </p:sp>
      <p:sp>
        <p:nvSpPr>
          <p:cNvPr id="29" name="Content Placeholder 28"/>
          <p:cNvSpPr>
            <a:spLocks noGrp="1"/>
          </p:cNvSpPr>
          <p:nvPr>
            <p:ph sz="quarter" idx="14" hasCustomPrompt="1"/>
          </p:nvPr>
        </p:nvSpPr>
        <p:spPr>
          <a:xfrm>
            <a:off x="4672583" y="1662977"/>
            <a:ext cx="4041648" cy="4572000"/>
          </a:xfrm>
          <a:prstGeom prst="rect">
            <a:avLst/>
          </a:prstGeom>
        </p:spPr>
        <p:txBody>
          <a:bodyPr/>
          <a:lstStyle>
            <a:lvl1pPr marL="171450" indent="-171450">
              <a:spcBef>
                <a:spcPts val="1000"/>
              </a:spcBef>
              <a:defRPr sz="1600">
                <a:solidFill>
                  <a:schemeClr val="tx2"/>
                </a:solidFill>
              </a:defRPr>
            </a:lvl1pPr>
            <a:lvl2pPr marL="400050" indent="-171450">
              <a:spcBef>
                <a:spcPts val="600"/>
              </a:spcBef>
              <a:buFont typeface="Arial" pitchFamily="34" charset="0"/>
              <a:buChar char="–"/>
              <a:defRPr sz="1600">
                <a:solidFill>
                  <a:schemeClr val="tx2"/>
                </a:solidFill>
              </a:defRPr>
            </a:lvl2pPr>
            <a:lvl3pPr marL="571500" indent="-171450">
              <a:spcBef>
                <a:spcPts val="600"/>
              </a:spcBef>
              <a:buFont typeface="Arial" pitchFamily="34" charset="0"/>
              <a:buChar char="–"/>
              <a:defRPr sz="1600">
                <a:solidFill>
                  <a:schemeClr val="tx2"/>
                </a:solidFill>
              </a:defRPr>
            </a:lvl3pPr>
            <a:lvl4pPr marL="742950" indent="-171450">
              <a:spcBef>
                <a:spcPts val="600"/>
              </a:spcBef>
              <a:buFont typeface="Arial" pitchFamily="34" charset="0"/>
              <a:buChar char="–"/>
              <a:defRPr sz="1600">
                <a:solidFill>
                  <a:schemeClr val="tx2"/>
                </a:solidFill>
              </a:defRPr>
            </a:lvl4pPr>
            <a:lvl5pPr marL="914400" indent="-171450">
              <a:spcBef>
                <a:spcPts val="600"/>
              </a:spcBef>
              <a:buFont typeface="Arial" panose="020B0604020202020204" pitchFamily="34" charset="0"/>
              <a:buChar char="–"/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16pt Arial bullet level 1</a:t>
            </a:r>
          </a:p>
          <a:p>
            <a:pPr lvl="1"/>
            <a:r>
              <a:rPr lang="en-US" dirty="0" smtClean="0"/>
              <a:t>16pt Arial bullet level 2</a:t>
            </a:r>
          </a:p>
          <a:p>
            <a:pPr lvl="2"/>
            <a:r>
              <a:rPr lang="en-US" dirty="0" smtClean="0"/>
              <a:t>16pt Arial bullet level 3</a:t>
            </a:r>
          </a:p>
          <a:p>
            <a:pPr lvl="3"/>
            <a:r>
              <a:rPr lang="en-US" dirty="0" smtClean="0"/>
              <a:t>16pt Arial bullet level 4</a:t>
            </a:r>
          </a:p>
          <a:p>
            <a:pPr lvl="4"/>
            <a:r>
              <a:rPr lang="en-US" dirty="0" smtClean="0"/>
              <a:t>16pt Arial bullet level 5</a:t>
            </a:r>
          </a:p>
        </p:txBody>
      </p:sp>
      <p:sp>
        <p:nvSpPr>
          <p:cNvPr id="27" name="Content Placeholder 26"/>
          <p:cNvSpPr>
            <a:spLocks noGrp="1"/>
          </p:cNvSpPr>
          <p:nvPr>
            <p:ph sz="quarter" idx="13" hasCustomPrompt="1"/>
          </p:nvPr>
        </p:nvSpPr>
        <p:spPr>
          <a:xfrm>
            <a:off x="384047" y="1662977"/>
            <a:ext cx="4038600" cy="4572000"/>
          </a:xfrm>
          <a:prstGeom prst="rect">
            <a:avLst/>
          </a:prstGeom>
        </p:spPr>
        <p:txBody>
          <a:bodyPr/>
          <a:lstStyle>
            <a:lvl1pPr marL="171450" indent="-171450">
              <a:spcBef>
                <a:spcPts val="1000"/>
              </a:spcBef>
              <a:defRPr sz="1600" b="0">
                <a:solidFill>
                  <a:schemeClr val="tx2"/>
                </a:solidFill>
              </a:defRPr>
            </a:lvl1pPr>
            <a:lvl2pPr marL="400050" indent="-171450">
              <a:spcBef>
                <a:spcPts val="600"/>
              </a:spcBef>
              <a:buFont typeface="Arial" pitchFamily="34" charset="0"/>
              <a:buChar char="–"/>
              <a:defRPr sz="1600">
                <a:solidFill>
                  <a:schemeClr val="tx2"/>
                </a:solidFill>
              </a:defRPr>
            </a:lvl2pPr>
            <a:lvl3pPr marL="571500" indent="-171450">
              <a:spcBef>
                <a:spcPts val="600"/>
              </a:spcBef>
              <a:buFont typeface="Arial" pitchFamily="34" charset="0"/>
              <a:buChar char="–"/>
              <a:defRPr sz="1600">
                <a:solidFill>
                  <a:schemeClr val="tx2"/>
                </a:solidFill>
              </a:defRPr>
            </a:lvl3pPr>
            <a:lvl4pPr marL="742950" indent="-171450">
              <a:spcBef>
                <a:spcPts val="600"/>
              </a:spcBef>
              <a:buFont typeface="Arial" pitchFamily="34" charset="0"/>
              <a:buChar char="–"/>
              <a:defRPr sz="1600">
                <a:solidFill>
                  <a:schemeClr val="tx2"/>
                </a:solidFill>
              </a:defRPr>
            </a:lvl4pPr>
            <a:lvl5pPr marL="914400" indent="-171450">
              <a:spcBef>
                <a:spcPts val="600"/>
              </a:spcBef>
              <a:buFont typeface="Arial" panose="020B0604020202020204" pitchFamily="34" charset="0"/>
              <a:buChar char="–"/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16pt Arial bullet level 1</a:t>
            </a:r>
          </a:p>
          <a:p>
            <a:pPr lvl="1"/>
            <a:r>
              <a:rPr lang="en-US" dirty="0" smtClean="0"/>
              <a:t>16pt Arial bullet level 2</a:t>
            </a:r>
          </a:p>
          <a:p>
            <a:pPr lvl="2"/>
            <a:r>
              <a:rPr lang="en-US" dirty="0" smtClean="0"/>
              <a:t>16pt Arial bullet level 3</a:t>
            </a:r>
          </a:p>
          <a:p>
            <a:pPr lvl="3"/>
            <a:r>
              <a:rPr lang="en-US" dirty="0" smtClean="0"/>
              <a:t>16pt Arial bullet level 4</a:t>
            </a:r>
          </a:p>
          <a:p>
            <a:pPr lvl="4"/>
            <a:r>
              <a:rPr lang="en-US" dirty="0" smtClean="0"/>
              <a:t>16pt Arial bullet level 5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4047" y="122663"/>
            <a:ext cx="8348472" cy="896112"/>
          </a:xfrm>
          <a:prstGeom prst="rect">
            <a:avLst/>
          </a:prstGeom>
        </p:spPr>
        <p:txBody>
          <a:bodyPr tIns="27432" bIns="27432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b="1" kern="1200" dirty="0" smtClean="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dirty="0" smtClean="0"/>
              <a:t>Headlines are 24pt Arial Bold Title Case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2" hasCustomPrompt="1"/>
          </p:nvPr>
        </p:nvSpPr>
        <p:spPr>
          <a:xfrm>
            <a:off x="384047" y="1004285"/>
            <a:ext cx="8348472" cy="363176"/>
          </a:xfrm>
          <a:prstGeom prst="rect">
            <a:avLst/>
          </a:prstGeom>
        </p:spPr>
        <p:txBody>
          <a:bodyPr tIns="27432" bIns="27432">
            <a:spAutoFit/>
          </a:bodyPr>
          <a:lstStyle>
            <a:lvl1pPr marL="0" indent="0">
              <a:spcBef>
                <a:spcPts val="0"/>
              </a:spcBef>
              <a:buNone/>
              <a:defRPr sz="2000" i="0">
                <a:solidFill>
                  <a:schemeClr val="tx2"/>
                </a:solidFill>
                <a:latin typeface="+mj-lt"/>
              </a:defRPr>
            </a:lvl1pPr>
            <a:lvl2pPr>
              <a:buNone/>
              <a:defRPr sz="1600" i="1">
                <a:solidFill>
                  <a:srgbClr val="414343"/>
                </a:solidFill>
              </a:defRPr>
            </a:lvl2pPr>
            <a:lvl3pPr>
              <a:buNone/>
              <a:defRPr sz="1600" i="1">
                <a:solidFill>
                  <a:srgbClr val="414343"/>
                </a:solidFill>
              </a:defRPr>
            </a:lvl3pPr>
            <a:lvl4pPr>
              <a:buNone/>
              <a:defRPr sz="1600" i="1">
                <a:solidFill>
                  <a:srgbClr val="414343"/>
                </a:solidFill>
              </a:defRPr>
            </a:lvl4pPr>
            <a:lvl5pPr>
              <a:buNone/>
              <a:defRPr sz="1600" i="1">
                <a:solidFill>
                  <a:srgbClr val="414343"/>
                </a:solidFill>
              </a:defRPr>
            </a:lvl5pPr>
          </a:lstStyle>
          <a:p>
            <a:pPr lvl="0"/>
            <a:r>
              <a:rPr lang="en-US" dirty="0" smtClean="0"/>
              <a:t>Subheads are 20pt Arial sentence case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>
          <a:xfrm>
            <a:off x="2234275" y="6473951"/>
            <a:ext cx="6309360" cy="384048"/>
          </a:xfrm>
          <a:prstGeom prst="rect">
            <a:avLst/>
          </a:prstGeom>
        </p:spPr>
        <p:txBody>
          <a:bodyPr tIns="0"/>
          <a:lstStyle>
            <a:lvl1pPr algn="l">
              <a:defRPr sz="700" dirty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© 2017, QuintilesIMS (IMS HEALTH GmbH &amp; Co. OHG). All rights reserved.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>
          <a:xfrm>
            <a:off x="2234275" y="6473951"/>
            <a:ext cx="6309360" cy="384048"/>
          </a:xfrm>
          <a:prstGeom prst="rect">
            <a:avLst/>
          </a:prstGeom>
        </p:spPr>
        <p:txBody>
          <a:bodyPr tIns="0"/>
          <a:lstStyle>
            <a:lvl1pPr algn="l">
              <a:defRPr sz="700" dirty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© 2017, QuintilesIMS (IMS HEALTH GmbH &amp; Co. OHG). All rights reserved.</a:t>
            </a:r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1"/>
          </p:nvPr>
        </p:nvSpPr>
        <p:spPr>
          <a:xfrm>
            <a:off x="411018" y="6680201"/>
            <a:ext cx="337127" cy="140855"/>
          </a:xfrm>
          <a:prstGeom prst="rect">
            <a:avLst/>
          </a:prstGeom>
        </p:spPr>
        <p:txBody>
          <a:bodyPr/>
          <a:lstStyle>
            <a:lvl1pPr>
              <a:defRPr sz="4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5" name="Rectangle 14"/>
          <p:cNvSpPr/>
          <p:nvPr/>
        </p:nvSpPr>
        <p:spPr bwMode="white">
          <a:xfrm>
            <a:off x="332509" y="6650182"/>
            <a:ext cx="572655" cy="2078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 err="1" smtClean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 hasCustomPrompt="1"/>
          </p:nvPr>
        </p:nvSpPr>
        <p:spPr>
          <a:xfrm>
            <a:off x="6062471" y="1662977"/>
            <a:ext cx="2667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>
              <a:spcBef>
                <a:spcPts val="1000"/>
              </a:spcBef>
              <a:defRPr sz="1600">
                <a:solidFill>
                  <a:schemeClr val="tx2"/>
                </a:solidFill>
              </a:defRPr>
            </a:lvl1pPr>
            <a:lvl2pPr marL="396875" indent="-166688">
              <a:spcBef>
                <a:spcPts val="600"/>
              </a:spcBef>
              <a:buFont typeface="Arial" pitchFamily="34" charset="0"/>
              <a:buChar char="–"/>
              <a:defRPr sz="1600">
                <a:solidFill>
                  <a:schemeClr val="tx2"/>
                </a:solidFill>
              </a:defRPr>
            </a:lvl2pPr>
            <a:lvl3pPr marL="573088" indent="-176213">
              <a:spcBef>
                <a:spcPts val="600"/>
              </a:spcBef>
              <a:buFont typeface="Arial" pitchFamily="34" charset="0"/>
              <a:buChar char="–"/>
              <a:defRPr sz="1600">
                <a:solidFill>
                  <a:schemeClr val="tx2"/>
                </a:solidFill>
              </a:defRPr>
            </a:lvl3pPr>
            <a:lvl4pPr marL="738188" indent="-165100">
              <a:spcBef>
                <a:spcPts val="600"/>
              </a:spcBef>
              <a:buFont typeface="Arial" pitchFamily="34" charset="0"/>
              <a:buChar char="–"/>
              <a:defRPr sz="1600">
                <a:solidFill>
                  <a:schemeClr val="tx2"/>
                </a:solidFill>
              </a:defRPr>
            </a:lvl4pPr>
            <a:lvl5pPr marL="914400" indent="-176213">
              <a:spcBef>
                <a:spcPts val="600"/>
              </a:spcBef>
              <a:buFont typeface="Arial" panose="020B0604020202020204" pitchFamily="34" charset="0"/>
              <a:buChar char="–"/>
              <a:defRPr sz="1600">
                <a:solidFill>
                  <a:schemeClr val="tx2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16pt Arial bullet level 1</a:t>
            </a:r>
          </a:p>
          <a:p>
            <a:pPr lvl="1"/>
            <a:r>
              <a:rPr lang="en-US" dirty="0" smtClean="0"/>
              <a:t>16pt Arial bullet level 2</a:t>
            </a:r>
          </a:p>
          <a:p>
            <a:pPr lvl="2"/>
            <a:r>
              <a:rPr lang="en-US" dirty="0" smtClean="0"/>
              <a:t>16pt Arial bullet level 3</a:t>
            </a:r>
          </a:p>
          <a:p>
            <a:pPr lvl="3"/>
            <a:r>
              <a:rPr lang="en-US" dirty="0" smtClean="0"/>
              <a:t>16pt Arial bullet level 4</a:t>
            </a:r>
          </a:p>
          <a:p>
            <a:pPr lvl="4"/>
            <a:r>
              <a:rPr lang="en-US" dirty="0" smtClean="0"/>
              <a:t>16pt Arial bullet level 5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3" hasCustomPrompt="1"/>
          </p:nvPr>
        </p:nvSpPr>
        <p:spPr>
          <a:xfrm>
            <a:off x="3223259" y="1662977"/>
            <a:ext cx="2667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>
              <a:spcBef>
                <a:spcPts val="1000"/>
              </a:spcBef>
              <a:defRPr sz="1600">
                <a:solidFill>
                  <a:schemeClr val="tx2"/>
                </a:solidFill>
              </a:defRPr>
            </a:lvl1pPr>
            <a:lvl2pPr marL="396875" indent="-166688">
              <a:spcBef>
                <a:spcPts val="600"/>
              </a:spcBef>
              <a:buFont typeface="Arial" pitchFamily="34" charset="0"/>
              <a:buChar char="–"/>
              <a:defRPr sz="1600">
                <a:solidFill>
                  <a:schemeClr val="tx2"/>
                </a:solidFill>
              </a:defRPr>
            </a:lvl2pPr>
            <a:lvl3pPr marL="573088" indent="-176213">
              <a:spcBef>
                <a:spcPts val="600"/>
              </a:spcBef>
              <a:buFont typeface="Arial" pitchFamily="34" charset="0"/>
              <a:buChar char="–"/>
              <a:defRPr sz="1600">
                <a:solidFill>
                  <a:schemeClr val="tx2"/>
                </a:solidFill>
              </a:defRPr>
            </a:lvl3pPr>
            <a:lvl4pPr marL="738188" indent="-165100">
              <a:spcBef>
                <a:spcPts val="600"/>
              </a:spcBef>
              <a:buFont typeface="Arial" pitchFamily="34" charset="0"/>
              <a:buChar char="–"/>
              <a:defRPr sz="1600">
                <a:solidFill>
                  <a:schemeClr val="tx2"/>
                </a:solidFill>
              </a:defRPr>
            </a:lvl4pPr>
            <a:lvl5pPr marL="914400" indent="-176213">
              <a:spcBef>
                <a:spcPts val="600"/>
              </a:spcBef>
              <a:buFont typeface="Arial" panose="020B0604020202020204" pitchFamily="34" charset="0"/>
              <a:buChar char="–"/>
              <a:defRPr sz="1600">
                <a:solidFill>
                  <a:schemeClr val="tx2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16pt Arial bullet level 1</a:t>
            </a:r>
          </a:p>
          <a:p>
            <a:pPr lvl="1"/>
            <a:r>
              <a:rPr lang="en-US" dirty="0" smtClean="0"/>
              <a:t>16pt Arial bullet level 2</a:t>
            </a:r>
          </a:p>
          <a:p>
            <a:pPr lvl="2"/>
            <a:r>
              <a:rPr lang="en-US" dirty="0" smtClean="0"/>
              <a:t>16pt Arial bullet level 3</a:t>
            </a:r>
          </a:p>
          <a:p>
            <a:pPr lvl="3"/>
            <a:r>
              <a:rPr lang="en-US" dirty="0" smtClean="0"/>
              <a:t>16pt Arial bullet level 4</a:t>
            </a:r>
          </a:p>
          <a:p>
            <a:pPr lvl="4"/>
            <a:r>
              <a:rPr lang="en-US" dirty="0" smtClean="0"/>
              <a:t>16pt Arial bullet level 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384047" y="1662977"/>
            <a:ext cx="2667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>
              <a:spcBef>
                <a:spcPts val="1000"/>
              </a:spcBef>
              <a:defRPr sz="1600">
                <a:solidFill>
                  <a:schemeClr val="tx2"/>
                </a:solidFill>
              </a:defRPr>
            </a:lvl1pPr>
            <a:lvl2pPr marL="396875" indent="-166688">
              <a:spcBef>
                <a:spcPts val="600"/>
              </a:spcBef>
              <a:buFont typeface="Arial" pitchFamily="34" charset="0"/>
              <a:buChar char="–"/>
              <a:defRPr sz="1600">
                <a:solidFill>
                  <a:schemeClr val="tx2"/>
                </a:solidFill>
              </a:defRPr>
            </a:lvl2pPr>
            <a:lvl3pPr marL="573088" indent="-176213">
              <a:spcBef>
                <a:spcPts val="600"/>
              </a:spcBef>
              <a:buFont typeface="Arial" pitchFamily="34" charset="0"/>
              <a:buChar char="–"/>
              <a:defRPr sz="1600">
                <a:solidFill>
                  <a:schemeClr val="tx2"/>
                </a:solidFill>
              </a:defRPr>
            </a:lvl3pPr>
            <a:lvl4pPr marL="738188" indent="-165100">
              <a:spcBef>
                <a:spcPts val="600"/>
              </a:spcBef>
              <a:buFont typeface="Arial" pitchFamily="34" charset="0"/>
              <a:buChar char="–"/>
              <a:defRPr sz="1600">
                <a:solidFill>
                  <a:schemeClr val="tx2"/>
                </a:solidFill>
              </a:defRPr>
            </a:lvl4pPr>
            <a:lvl5pPr marL="914400" indent="-176213">
              <a:spcBef>
                <a:spcPts val="600"/>
              </a:spcBef>
              <a:buFont typeface="Arial" panose="020B0604020202020204" pitchFamily="34" charset="0"/>
              <a:buChar char="–"/>
              <a:defRPr sz="1600">
                <a:solidFill>
                  <a:schemeClr val="tx2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16pt Arial bullet level 1</a:t>
            </a:r>
          </a:p>
          <a:p>
            <a:pPr lvl="1"/>
            <a:r>
              <a:rPr lang="en-US" dirty="0" smtClean="0"/>
              <a:t>16pt Arial bullet level 2</a:t>
            </a:r>
          </a:p>
          <a:p>
            <a:pPr lvl="2"/>
            <a:r>
              <a:rPr lang="en-US" dirty="0" smtClean="0"/>
              <a:t>16pt Arial bullet level 3</a:t>
            </a:r>
          </a:p>
          <a:p>
            <a:pPr lvl="3"/>
            <a:r>
              <a:rPr lang="en-US" dirty="0" smtClean="0"/>
              <a:t>16pt Arial bullet level 4</a:t>
            </a:r>
          </a:p>
          <a:p>
            <a:pPr lvl="4"/>
            <a:r>
              <a:rPr lang="en-US" dirty="0" smtClean="0"/>
              <a:t>16pt Arial bullet level 5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4047" y="122663"/>
            <a:ext cx="8348472" cy="896112"/>
          </a:xfrm>
          <a:prstGeom prst="rect">
            <a:avLst/>
          </a:prstGeom>
        </p:spPr>
        <p:txBody>
          <a:bodyPr tIns="27432" bIns="27432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b="1" kern="1200" dirty="0" smtClean="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dirty="0" smtClean="0"/>
              <a:t>Headlines are 24pt Arial Bold Title Case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 hasCustomPrompt="1"/>
          </p:nvPr>
        </p:nvSpPr>
        <p:spPr>
          <a:xfrm>
            <a:off x="384047" y="1004285"/>
            <a:ext cx="8348472" cy="363176"/>
          </a:xfrm>
          <a:prstGeom prst="rect">
            <a:avLst/>
          </a:prstGeom>
        </p:spPr>
        <p:txBody>
          <a:bodyPr tIns="27432" bIns="27432">
            <a:spAutoFit/>
          </a:bodyPr>
          <a:lstStyle>
            <a:lvl1pPr marL="0" indent="0">
              <a:spcBef>
                <a:spcPts val="0"/>
              </a:spcBef>
              <a:buFontTx/>
              <a:buNone/>
              <a:defRPr sz="2000" b="0" i="0">
                <a:solidFill>
                  <a:schemeClr val="tx2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FontTx/>
              <a:buNone/>
              <a:defRPr sz="1600" b="0" i="1">
                <a:solidFill>
                  <a:schemeClr val="accent6"/>
                </a:solidFill>
              </a:defRPr>
            </a:lvl2pPr>
            <a:lvl3pPr marL="0" indent="0">
              <a:spcBef>
                <a:spcPts val="0"/>
              </a:spcBef>
              <a:buFontTx/>
              <a:buNone/>
              <a:defRPr sz="1600" b="0" i="1">
                <a:solidFill>
                  <a:schemeClr val="accent6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600" b="0" i="1">
                <a:solidFill>
                  <a:schemeClr val="accent6"/>
                </a:solidFill>
              </a:defRPr>
            </a:lvl4pPr>
            <a:lvl5pPr marL="0" indent="0">
              <a:spcBef>
                <a:spcPts val="0"/>
              </a:spcBef>
              <a:buFontTx/>
              <a:buNone/>
              <a:defRPr sz="1600" b="0" i="1">
                <a:solidFill>
                  <a:schemeClr val="accent6"/>
                </a:solidFill>
              </a:defRPr>
            </a:lvl5pPr>
          </a:lstStyle>
          <a:p>
            <a:pPr lvl="0"/>
            <a:r>
              <a:rPr lang="en-US" dirty="0" smtClean="0"/>
              <a:t>Subheads are 20pt Arial sentence case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1"/>
          </p:nvPr>
        </p:nvSpPr>
        <p:spPr>
          <a:xfrm>
            <a:off x="457200" y="6666343"/>
            <a:ext cx="272473" cy="150091"/>
          </a:xfrm>
          <a:prstGeom prst="rect">
            <a:avLst/>
          </a:prstGeom>
        </p:spPr>
        <p:txBody>
          <a:bodyPr/>
          <a:lstStyle>
            <a:lvl1pPr>
              <a:defRPr sz="4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Rectangle 4"/>
          <p:cNvSpPr/>
          <p:nvPr/>
        </p:nvSpPr>
        <p:spPr bwMode="white">
          <a:xfrm>
            <a:off x="332509" y="6650182"/>
            <a:ext cx="572655" cy="2078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 err="1" smtClean="0"/>
          </a:p>
        </p:txBody>
      </p:sp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234275" y="6473951"/>
            <a:ext cx="6309360" cy="384048"/>
          </a:xfrm>
          <a:prstGeom prst="rect">
            <a:avLst/>
          </a:prstGeom>
        </p:spPr>
        <p:txBody>
          <a:bodyPr tIns="0"/>
          <a:lstStyle>
            <a:lvl1pPr algn="l">
              <a:defRPr sz="700" dirty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© 2017, QuintilesIMS (IMS HEALTH GmbH &amp; Co. OHG). All rights reserved.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2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5"/>
            </p:custDataLst>
            <p:extLst>
              <p:ext uri="{D42A27DB-BD31-4B8C-83A1-F6EECF244321}">
                <p14:modId xmlns:p14="http://schemas.microsoft.com/office/powerpoint/2010/main" val="845643149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think-cell Folie" r:id="rId16" imgW="270" imgH="270" progId="TCLayout.ActiveDocument.1">
                  <p:embed/>
                </p:oleObj>
              </mc:Choice>
              <mc:Fallback>
                <p:oleObj name="think-cell Folie" r:id="rId16" imgW="270" imgH="270" progId="TCLayout.ActiveDocument.1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Slide Number Placeholder 6"/>
          <p:cNvSpPr txBox="1">
            <a:spLocks/>
          </p:cNvSpPr>
          <p:nvPr/>
        </p:nvSpPr>
        <p:spPr>
          <a:xfrm>
            <a:off x="8158171" y="6424615"/>
            <a:ext cx="762000" cy="2286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FA4524-850C-6D4F-85BC-70D4F7341579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4" name="Group 3"/>
          <p:cNvGrpSpPr/>
          <p:nvPr userDrawn="1"/>
        </p:nvGrpSpPr>
        <p:grpSpPr bwMode="gray">
          <a:xfrm>
            <a:off x="449977" y="6346861"/>
            <a:ext cx="1332641" cy="289100"/>
            <a:chOff x="4813445" y="5397500"/>
            <a:chExt cx="2736850" cy="593725"/>
          </a:xfrm>
        </p:grpSpPr>
        <p:sp>
          <p:nvSpPr>
            <p:cNvPr id="6" name="Freeform 5"/>
            <p:cNvSpPr>
              <a:spLocks noEditPoints="1"/>
            </p:cNvSpPr>
            <p:nvPr userDrawn="1"/>
          </p:nvSpPr>
          <p:spPr bwMode="gray">
            <a:xfrm>
              <a:off x="5526232" y="5549900"/>
              <a:ext cx="1927225" cy="301625"/>
            </a:xfrm>
            <a:custGeom>
              <a:avLst/>
              <a:gdLst>
                <a:gd name="T0" fmla="*/ 64 w 1231"/>
                <a:gd name="T1" fmla="*/ 183 h 191"/>
                <a:gd name="T2" fmla="*/ 18 w 1231"/>
                <a:gd name="T3" fmla="*/ 18 h 191"/>
                <a:gd name="T4" fmla="*/ 127 w 1231"/>
                <a:gd name="T5" fmla="*/ 92 h 191"/>
                <a:gd name="T6" fmla="*/ 121 w 1231"/>
                <a:gd name="T7" fmla="*/ 191 h 191"/>
                <a:gd name="T8" fmla="*/ 22 w 1231"/>
                <a:gd name="T9" fmla="*/ 92 h 191"/>
                <a:gd name="T10" fmla="*/ 87 w 1231"/>
                <a:gd name="T11" fmla="*/ 156 h 191"/>
                <a:gd name="T12" fmla="*/ 99 w 1231"/>
                <a:gd name="T13" fmla="*/ 142 h 191"/>
                <a:gd name="T14" fmla="*/ 64 w 1231"/>
                <a:gd name="T15" fmla="*/ 20 h 191"/>
                <a:gd name="T16" fmla="*/ 152 w 1231"/>
                <a:gd name="T17" fmla="*/ 136 h 191"/>
                <a:gd name="T18" fmla="*/ 172 w 1231"/>
                <a:gd name="T19" fmla="*/ 133 h 191"/>
                <a:gd name="T20" fmla="*/ 230 w 1231"/>
                <a:gd name="T21" fmla="*/ 56 h 191"/>
                <a:gd name="T22" fmla="*/ 231 w 1231"/>
                <a:gd name="T23" fmla="*/ 182 h 191"/>
                <a:gd name="T24" fmla="*/ 301 w 1231"/>
                <a:gd name="T25" fmla="*/ 182 h 191"/>
                <a:gd name="T26" fmla="*/ 281 w 1231"/>
                <a:gd name="T27" fmla="*/ 56 h 191"/>
                <a:gd name="T28" fmla="*/ 301 w 1231"/>
                <a:gd name="T29" fmla="*/ 182 h 191"/>
                <a:gd name="T30" fmla="*/ 280 w 1231"/>
                <a:gd name="T31" fmla="*/ 1 h 191"/>
                <a:gd name="T32" fmla="*/ 430 w 1231"/>
                <a:gd name="T33" fmla="*/ 182 h 191"/>
                <a:gd name="T34" fmla="*/ 381 w 1231"/>
                <a:gd name="T35" fmla="*/ 73 h 191"/>
                <a:gd name="T36" fmla="*/ 331 w 1231"/>
                <a:gd name="T37" fmla="*/ 182 h 191"/>
                <a:gd name="T38" fmla="*/ 352 w 1231"/>
                <a:gd name="T39" fmla="*/ 68 h 191"/>
                <a:gd name="T40" fmla="*/ 430 w 1231"/>
                <a:gd name="T41" fmla="*/ 102 h 191"/>
                <a:gd name="T42" fmla="*/ 529 w 1231"/>
                <a:gd name="T43" fmla="*/ 182 h 191"/>
                <a:gd name="T44" fmla="*/ 550 w 1231"/>
                <a:gd name="T45" fmla="*/ 56 h 191"/>
                <a:gd name="T46" fmla="*/ 551 w 1231"/>
                <a:gd name="T47" fmla="*/ 24 h 191"/>
                <a:gd name="T48" fmla="*/ 551 w 1231"/>
                <a:gd name="T49" fmla="*/ 1 h 191"/>
                <a:gd name="T50" fmla="*/ 631 w 1231"/>
                <a:gd name="T51" fmla="*/ 119 h 191"/>
                <a:gd name="T52" fmla="*/ 735 w 1231"/>
                <a:gd name="T53" fmla="*/ 125 h 191"/>
                <a:gd name="T54" fmla="*/ 718 w 1231"/>
                <a:gd name="T55" fmla="*/ 151 h 191"/>
                <a:gd name="T56" fmla="*/ 732 w 1231"/>
                <a:gd name="T57" fmla="*/ 164 h 191"/>
                <a:gd name="T58" fmla="*/ 714 w 1231"/>
                <a:gd name="T59" fmla="*/ 109 h 191"/>
                <a:gd name="T60" fmla="*/ 655 w 1231"/>
                <a:gd name="T61" fmla="*/ 90 h 191"/>
                <a:gd name="T62" fmla="*/ 746 w 1231"/>
                <a:gd name="T63" fmla="*/ 165 h 191"/>
                <a:gd name="T64" fmla="*/ 760 w 1231"/>
                <a:gd name="T65" fmla="*/ 151 h 191"/>
                <a:gd name="T66" fmla="*/ 809 w 1231"/>
                <a:gd name="T67" fmla="*/ 128 h 191"/>
                <a:gd name="T68" fmla="*/ 798 w 1231"/>
                <a:gd name="T69" fmla="*/ 55 h 191"/>
                <a:gd name="T70" fmla="*/ 830 w 1231"/>
                <a:gd name="T71" fmla="*/ 83 h 191"/>
                <a:gd name="T72" fmla="*/ 771 w 1231"/>
                <a:gd name="T73" fmla="*/ 92 h 191"/>
                <a:gd name="T74" fmla="*/ 849 w 1231"/>
                <a:gd name="T75" fmla="*/ 144 h 191"/>
                <a:gd name="T76" fmla="*/ 872 w 1231"/>
                <a:gd name="T77" fmla="*/ 182 h 191"/>
                <a:gd name="T78" fmla="*/ 894 w 1231"/>
                <a:gd name="T79" fmla="*/ 2 h 191"/>
                <a:gd name="T80" fmla="*/ 1085 w 1231"/>
                <a:gd name="T81" fmla="*/ 182 h 191"/>
                <a:gd name="T82" fmla="*/ 1017 w 1231"/>
                <a:gd name="T83" fmla="*/ 154 h 191"/>
                <a:gd name="T84" fmla="*/ 952 w 1231"/>
                <a:gd name="T85" fmla="*/ 182 h 191"/>
                <a:gd name="T86" fmla="*/ 951 w 1231"/>
                <a:gd name="T87" fmla="*/ 2 h 191"/>
                <a:gd name="T88" fmla="*/ 1064 w 1231"/>
                <a:gd name="T89" fmla="*/ 2 h 191"/>
                <a:gd name="T90" fmla="*/ 1168 w 1231"/>
                <a:gd name="T91" fmla="*/ 183 h 191"/>
                <a:gd name="T92" fmla="*/ 1120 w 1231"/>
                <a:gd name="T93" fmla="*/ 144 h 191"/>
                <a:gd name="T94" fmla="*/ 1209 w 1231"/>
                <a:gd name="T95" fmla="*/ 132 h 191"/>
                <a:gd name="T96" fmla="*/ 1158 w 1231"/>
                <a:gd name="T97" fmla="*/ 99 h 191"/>
                <a:gd name="T98" fmla="*/ 1169 w 1231"/>
                <a:gd name="T99" fmla="*/ 0 h 191"/>
                <a:gd name="T100" fmla="*/ 1209 w 1231"/>
                <a:gd name="T101" fmla="*/ 35 h 191"/>
                <a:gd name="T102" fmla="*/ 1132 w 1231"/>
                <a:gd name="T103" fmla="*/ 51 h 191"/>
                <a:gd name="T104" fmla="*/ 1182 w 1231"/>
                <a:gd name="T105" fmla="*/ 83 h 191"/>
                <a:gd name="T106" fmla="*/ 1168 w 1231"/>
                <a:gd name="T107" fmla="*/ 183 h 191"/>
                <a:gd name="T108" fmla="*/ 462 w 1231"/>
                <a:gd name="T109" fmla="*/ 147 h 191"/>
                <a:gd name="T110" fmla="*/ 446 w 1231"/>
                <a:gd name="T111" fmla="*/ 56 h 191"/>
                <a:gd name="T112" fmla="*/ 482 w 1231"/>
                <a:gd name="T113" fmla="*/ 19 h 191"/>
                <a:gd name="T114" fmla="*/ 509 w 1231"/>
                <a:gd name="T115" fmla="*/ 73 h 191"/>
                <a:gd name="T116" fmla="*/ 498 w 1231"/>
                <a:gd name="T117" fmla="*/ 164 h 191"/>
                <a:gd name="T118" fmla="*/ 499 w 1231"/>
                <a:gd name="T119" fmla="*/ 182 h 191"/>
                <a:gd name="T120" fmla="*/ 579 w 1231"/>
                <a:gd name="T121" fmla="*/ 148 h 191"/>
                <a:gd name="T122" fmla="*/ 600 w 1231"/>
                <a:gd name="T123" fmla="*/ 147 h 191"/>
                <a:gd name="T124" fmla="*/ 616 w 1231"/>
                <a:gd name="T125" fmla="*/ 165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231" h="191">
                  <a:moveTo>
                    <a:pt x="121" y="191"/>
                  </a:moveTo>
                  <a:cubicBezTo>
                    <a:pt x="102" y="171"/>
                    <a:pt x="102" y="171"/>
                    <a:pt x="102" y="171"/>
                  </a:cubicBezTo>
                  <a:cubicBezTo>
                    <a:pt x="91" y="179"/>
                    <a:pt x="78" y="183"/>
                    <a:pt x="64" y="183"/>
                  </a:cubicBezTo>
                  <a:cubicBezTo>
                    <a:pt x="46" y="183"/>
                    <a:pt x="30" y="177"/>
                    <a:pt x="18" y="165"/>
                  </a:cubicBezTo>
                  <a:cubicBezTo>
                    <a:pt x="1" y="148"/>
                    <a:pt x="0" y="131"/>
                    <a:pt x="0" y="92"/>
                  </a:cubicBezTo>
                  <a:cubicBezTo>
                    <a:pt x="0" y="52"/>
                    <a:pt x="1" y="35"/>
                    <a:pt x="18" y="18"/>
                  </a:cubicBezTo>
                  <a:cubicBezTo>
                    <a:pt x="30" y="6"/>
                    <a:pt x="46" y="0"/>
                    <a:pt x="64" y="0"/>
                  </a:cubicBezTo>
                  <a:cubicBezTo>
                    <a:pt x="82" y="0"/>
                    <a:pt x="97" y="6"/>
                    <a:pt x="109" y="18"/>
                  </a:cubicBezTo>
                  <a:cubicBezTo>
                    <a:pt x="125" y="35"/>
                    <a:pt x="127" y="50"/>
                    <a:pt x="127" y="92"/>
                  </a:cubicBezTo>
                  <a:cubicBezTo>
                    <a:pt x="127" y="125"/>
                    <a:pt x="126" y="143"/>
                    <a:pt x="115" y="158"/>
                  </a:cubicBezTo>
                  <a:cubicBezTo>
                    <a:pt x="135" y="178"/>
                    <a:pt x="135" y="178"/>
                    <a:pt x="135" y="178"/>
                  </a:cubicBezTo>
                  <a:lnTo>
                    <a:pt x="121" y="191"/>
                  </a:lnTo>
                  <a:close/>
                  <a:moveTo>
                    <a:pt x="64" y="20"/>
                  </a:moveTo>
                  <a:cubicBezTo>
                    <a:pt x="52" y="20"/>
                    <a:pt x="41" y="24"/>
                    <a:pt x="34" y="32"/>
                  </a:cubicBezTo>
                  <a:cubicBezTo>
                    <a:pt x="23" y="42"/>
                    <a:pt x="22" y="54"/>
                    <a:pt x="22" y="92"/>
                  </a:cubicBezTo>
                  <a:cubicBezTo>
                    <a:pt x="22" y="129"/>
                    <a:pt x="23" y="141"/>
                    <a:pt x="34" y="152"/>
                  </a:cubicBezTo>
                  <a:cubicBezTo>
                    <a:pt x="41" y="159"/>
                    <a:pt x="52" y="164"/>
                    <a:pt x="64" y="164"/>
                  </a:cubicBezTo>
                  <a:cubicBezTo>
                    <a:pt x="73" y="164"/>
                    <a:pt x="80" y="161"/>
                    <a:pt x="87" y="156"/>
                  </a:cubicBezTo>
                  <a:cubicBezTo>
                    <a:pt x="64" y="134"/>
                    <a:pt x="64" y="134"/>
                    <a:pt x="64" y="134"/>
                  </a:cubicBezTo>
                  <a:cubicBezTo>
                    <a:pt x="78" y="121"/>
                    <a:pt x="78" y="121"/>
                    <a:pt x="78" y="121"/>
                  </a:cubicBezTo>
                  <a:cubicBezTo>
                    <a:pt x="99" y="142"/>
                    <a:pt x="99" y="142"/>
                    <a:pt x="99" y="142"/>
                  </a:cubicBezTo>
                  <a:cubicBezTo>
                    <a:pt x="105" y="132"/>
                    <a:pt x="105" y="118"/>
                    <a:pt x="105" y="92"/>
                  </a:cubicBezTo>
                  <a:cubicBezTo>
                    <a:pt x="105" y="54"/>
                    <a:pt x="104" y="42"/>
                    <a:pt x="93" y="32"/>
                  </a:cubicBezTo>
                  <a:cubicBezTo>
                    <a:pt x="86" y="24"/>
                    <a:pt x="75" y="20"/>
                    <a:pt x="64" y="20"/>
                  </a:cubicBezTo>
                  <a:close/>
                  <a:moveTo>
                    <a:pt x="197" y="183"/>
                  </a:moveTo>
                  <a:cubicBezTo>
                    <a:pt x="184" y="183"/>
                    <a:pt x="172" y="179"/>
                    <a:pt x="165" y="171"/>
                  </a:cubicBezTo>
                  <a:cubicBezTo>
                    <a:pt x="156" y="163"/>
                    <a:pt x="152" y="151"/>
                    <a:pt x="152" y="136"/>
                  </a:cubicBezTo>
                  <a:cubicBezTo>
                    <a:pt x="152" y="56"/>
                    <a:pt x="152" y="56"/>
                    <a:pt x="152" y="56"/>
                  </a:cubicBezTo>
                  <a:cubicBezTo>
                    <a:pt x="172" y="56"/>
                    <a:pt x="172" y="56"/>
                    <a:pt x="172" y="56"/>
                  </a:cubicBezTo>
                  <a:cubicBezTo>
                    <a:pt x="172" y="133"/>
                    <a:pt x="172" y="133"/>
                    <a:pt x="172" y="133"/>
                  </a:cubicBezTo>
                  <a:cubicBezTo>
                    <a:pt x="172" y="154"/>
                    <a:pt x="182" y="165"/>
                    <a:pt x="201" y="165"/>
                  </a:cubicBezTo>
                  <a:cubicBezTo>
                    <a:pt x="220" y="165"/>
                    <a:pt x="230" y="153"/>
                    <a:pt x="230" y="133"/>
                  </a:cubicBezTo>
                  <a:cubicBezTo>
                    <a:pt x="230" y="56"/>
                    <a:pt x="230" y="56"/>
                    <a:pt x="230" y="56"/>
                  </a:cubicBezTo>
                  <a:cubicBezTo>
                    <a:pt x="251" y="56"/>
                    <a:pt x="251" y="56"/>
                    <a:pt x="251" y="56"/>
                  </a:cubicBezTo>
                  <a:cubicBezTo>
                    <a:pt x="251" y="182"/>
                    <a:pt x="251" y="182"/>
                    <a:pt x="251" y="182"/>
                  </a:cubicBezTo>
                  <a:cubicBezTo>
                    <a:pt x="231" y="182"/>
                    <a:pt x="231" y="182"/>
                    <a:pt x="231" y="182"/>
                  </a:cubicBezTo>
                  <a:cubicBezTo>
                    <a:pt x="231" y="170"/>
                    <a:pt x="231" y="170"/>
                    <a:pt x="231" y="170"/>
                  </a:cubicBezTo>
                  <a:cubicBezTo>
                    <a:pt x="222" y="178"/>
                    <a:pt x="210" y="183"/>
                    <a:pt x="197" y="183"/>
                  </a:cubicBezTo>
                  <a:close/>
                  <a:moveTo>
                    <a:pt x="301" y="182"/>
                  </a:moveTo>
                  <a:cubicBezTo>
                    <a:pt x="281" y="182"/>
                    <a:pt x="281" y="182"/>
                    <a:pt x="281" y="182"/>
                  </a:cubicBezTo>
                  <a:cubicBezTo>
                    <a:pt x="281" y="115"/>
                    <a:pt x="281" y="115"/>
                    <a:pt x="281" y="115"/>
                  </a:cubicBezTo>
                  <a:cubicBezTo>
                    <a:pt x="281" y="56"/>
                    <a:pt x="281" y="56"/>
                    <a:pt x="281" y="56"/>
                  </a:cubicBezTo>
                  <a:cubicBezTo>
                    <a:pt x="301" y="56"/>
                    <a:pt x="301" y="56"/>
                    <a:pt x="301" y="56"/>
                  </a:cubicBezTo>
                  <a:cubicBezTo>
                    <a:pt x="301" y="114"/>
                    <a:pt x="301" y="114"/>
                    <a:pt x="301" y="114"/>
                  </a:cubicBezTo>
                  <a:lnTo>
                    <a:pt x="301" y="182"/>
                  </a:lnTo>
                  <a:close/>
                  <a:moveTo>
                    <a:pt x="303" y="24"/>
                  </a:moveTo>
                  <a:cubicBezTo>
                    <a:pt x="280" y="24"/>
                    <a:pt x="280" y="24"/>
                    <a:pt x="280" y="24"/>
                  </a:cubicBezTo>
                  <a:cubicBezTo>
                    <a:pt x="280" y="1"/>
                    <a:pt x="280" y="1"/>
                    <a:pt x="280" y="1"/>
                  </a:cubicBezTo>
                  <a:cubicBezTo>
                    <a:pt x="303" y="1"/>
                    <a:pt x="303" y="1"/>
                    <a:pt x="303" y="1"/>
                  </a:cubicBezTo>
                  <a:lnTo>
                    <a:pt x="303" y="24"/>
                  </a:lnTo>
                  <a:close/>
                  <a:moveTo>
                    <a:pt x="430" y="182"/>
                  </a:moveTo>
                  <a:cubicBezTo>
                    <a:pt x="410" y="182"/>
                    <a:pt x="410" y="182"/>
                    <a:pt x="410" y="182"/>
                  </a:cubicBezTo>
                  <a:cubicBezTo>
                    <a:pt x="410" y="105"/>
                    <a:pt x="410" y="105"/>
                    <a:pt x="410" y="105"/>
                  </a:cubicBezTo>
                  <a:cubicBezTo>
                    <a:pt x="410" y="85"/>
                    <a:pt x="399" y="73"/>
                    <a:pt x="381" y="73"/>
                  </a:cubicBezTo>
                  <a:cubicBezTo>
                    <a:pt x="362" y="73"/>
                    <a:pt x="352" y="85"/>
                    <a:pt x="352" y="105"/>
                  </a:cubicBezTo>
                  <a:cubicBezTo>
                    <a:pt x="352" y="182"/>
                    <a:pt x="352" y="182"/>
                    <a:pt x="352" y="182"/>
                  </a:cubicBezTo>
                  <a:cubicBezTo>
                    <a:pt x="331" y="182"/>
                    <a:pt x="331" y="182"/>
                    <a:pt x="331" y="182"/>
                  </a:cubicBezTo>
                  <a:cubicBezTo>
                    <a:pt x="331" y="56"/>
                    <a:pt x="331" y="56"/>
                    <a:pt x="331" y="56"/>
                  </a:cubicBezTo>
                  <a:cubicBezTo>
                    <a:pt x="352" y="56"/>
                    <a:pt x="352" y="56"/>
                    <a:pt x="352" y="56"/>
                  </a:cubicBezTo>
                  <a:cubicBezTo>
                    <a:pt x="352" y="68"/>
                    <a:pt x="352" y="68"/>
                    <a:pt x="352" y="68"/>
                  </a:cubicBezTo>
                  <a:cubicBezTo>
                    <a:pt x="360" y="59"/>
                    <a:pt x="372" y="55"/>
                    <a:pt x="385" y="55"/>
                  </a:cubicBezTo>
                  <a:cubicBezTo>
                    <a:pt x="398" y="55"/>
                    <a:pt x="409" y="59"/>
                    <a:pt x="417" y="67"/>
                  </a:cubicBezTo>
                  <a:cubicBezTo>
                    <a:pt x="426" y="75"/>
                    <a:pt x="430" y="87"/>
                    <a:pt x="430" y="102"/>
                  </a:cubicBezTo>
                  <a:lnTo>
                    <a:pt x="430" y="182"/>
                  </a:lnTo>
                  <a:close/>
                  <a:moveTo>
                    <a:pt x="550" y="182"/>
                  </a:moveTo>
                  <a:cubicBezTo>
                    <a:pt x="529" y="182"/>
                    <a:pt x="529" y="182"/>
                    <a:pt x="529" y="182"/>
                  </a:cubicBezTo>
                  <a:cubicBezTo>
                    <a:pt x="529" y="113"/>
                    <a:pt x="529" y="113"/>
                    <a:pt x="529" y="113"/>
                  </a:cubicBezTo>
                  <a:cubicBezTo>
                    <a:pt x="529" y="56"/>
                    <a:pt x="529" y="56"/>
                    <a:pt x="529" y="56"/>
                  </a:cubicBezTo>
                  <a:cubicBezTo>
                    <a:pt x="550" y="56"/>
                    <a:pt x="550" y="56"/>
                    <a:pt x="550" y="56"/>
                  </a:cubicBezTo>
                  <a:cubicBezTo>
                    <a:pt x="550" y="113"/>
                    <a:pt x="550" y="113"/>
                    <a:pt x="550" y="113"/>
                  </a:cubicBezTo>
                  <a:lnTo>
                    <a:pt x="550" y="182"/>
                  </a:lnTo>
                  <a:close/>
                  <a:moveTo>
                    <a:pt x="551" y="24"/>
                  </a:moveTo>
                  <a:cubicBezTo>
                    <a:pt x="528" y="24"/>
                    <a:pt x="528" y="24"/>
                    <a:pt x="528" y="24"/>
                  </a:cubicBezTo>
                  <a:cubicBezTo>
                    <a:pt x="528" y="1"/>
                    <a:pt x="528" y="1"/>
                    <a:pt x="528" y="1"/>
                  </a:cubicBezTo>
                  <a:cubicBezTo>
                    <a:pt x="551" y="1"/>
                    <a:pt x="551" y="1"/>
                    <a:pt x="551" y="1"/>
                  </a:cubicBezTo>
                  <a:lnTo>
                    <a:pt x="551" y="24"/>
                  </a:lnTo>
                  <a:close/>
                  <a:moveTo>
                    <a:pt x="686" y="183"/>
                  </a:moveTo>
                  <a:cubicBezTo>
                    <a:pt x="651" y="183"/>
                    <a:pt x="631" y="160"/>
                    <a:pt x="631" y="119"/>
                  </a:cubicBezTo>
                  <a:cubicBezTo>
                    <a:pt x="631" y="79"/>
                    <a:pt x="651" y="55"/>
                    <a:pt x="683" y="55"/>
                  </a:cubicBezTo>
                  <a:cubicBezTo>
                    <a:pt x="715" y="55"/>
                    <a:pt x="735" y="78"/>
                    <a:pt x="735" y="116"/>
                  </a:cubicBezTo>
                  <a:cubicBezTo>
                    <a:pt x="735" y="125"/>
                    <a:pt x="735" y="125"/>
                    <a:pt x="735" y="125"/>
                  </a:cubicBezTo>
                  <a:cubicBezTo>
                    <a:pt x="652" y="125"/>
                    <a:pt x="652" y="125"/>
                    <a:pt x="652" y="125"/>
                  </a:cubicBezTo>
                  <a:cubicBezTo>
                    <a:pt x="652" y="151"/>
                    <a:pt x="664" y="165"/>
                    <a:pt x="687" y="165"/>
                  </a:cubicBezTo>
                  <a:cubicBezTo>
                    <a:pt x="700" y="165"/>
                    <a:pt x="708" y="161"/>
                    <a:pt x="718" y="151"/>
                  </a:cubicBezTo>
                  <a:cubicBezTo>
                    <a:pt x="719" y="150"/>
                    <a:pt x="719" y="150"/>
                    <a:pt x="719" y="150"/>
                  </a:cubicBezTo>
                  <a:cubicBezTo>
                    <a:pt x="733" y="163"/>
                    <a:pt x="733" y="163"/>
                    <a:pt x="733" y="163"/>
                  </a:cubicBezTo>
                  <a:cubicBezTo>
                    <a:pt x="732" y="164"/>
                    <a:pt x="732" y="164"/>
                    <a:pt x="732" y="164"/>
                  </a:cubicBezTo>
                  <a:cubicBezTo>
                    <a:pt x="720" y="176"/>
                    <a:pt x="708" y="183"/>
                    <a:pt x="686" y="183"/>
                  </a:cubicBezTo>
                  <a:close/>
                  <a:moveTo>
                    <a:pt x="652" y="109"/>
                  </a:moveTo>
                  <a:cubicBezTo>
                    <a:pt x="714" y="109"/>
                    <a:pt x="714" y="109"/>
                    <a:pt x="714" y="109"/>
                  </a:cubicBezTo>
                  <a:cubicBezTo>
                    <a:pt x="713" y="100"/>
                    <a:pt x="713" y="96"/>
                    <a:pt x="710" y="90"/>
                  </a:cubicBezTo>
                  <a:cubicBezTo>
                    <a:pt x="705" y="79"/>
                    <a:pt x="695" y="73"/>
                    <a:pt x="683" y="73"/>
                  </a:cubicBezTo>
                  <a:cubicBezTo>
                    <a:pt x="671" y="73"/>
                    <a:pt x="661" y="79"/>
                    <a:pt x="655" y="90"/>
                  </a:cubicBezTo>
                  <a:cubicBezTo>
                    <a:pt x="653" y="96"/>
                    <a:pt x="652" y="100"/>
                    <a:pt x="652" y="109"/>
                  </a:cubicBezTo>
                  <a:close/>
                  <a:moveTo>
                    <a:pt x="798" y="183"/>
                  </a:moveTo>
                  <a:cubicBezTo>
                    <a:pt x="775" y="183"/>
                    <a:pt x="759" y="178"/>
                    <a:pt x="746" y="165"/>
                  </a:cubicBezTo>
                  <a:cubicBezTo>
                    <a:pt x="745" y="164"/>
                    <a:pt x="745" y="164"/>
                    <a:pt x="745" y="164"/>
                  </a:cubicBezTo>
                  <a:cubicBezTo>
                    <a:pt x="759" y="150"/>
                    <a:pt x="759" y="150"/>
                    <a:pt x="759" y="150"/>
                  </a:cubicBezTo>
                  <a:cubicBezTo>
                    <a:pt x="760" y="151"/>
                    <a:pt x="760" y="151"/>
                    <a:pt x="760" y="151"/>
                  </a:cubicBezTo>
                  <a:cubicBezTo>
                    <a:pt x="769" y="161"/>
                    <a:pt x="781" y="165"/>
                    <a:pt x="797" y="165"/>
                  </a:cubicBezTo>
                  <a:cubicBezTo>
                    <a:pt x="809" y="165"/>
                    <a:pt x="829" y="163"/>
                    <a:pt x="829" y="145"/>
                  </a:cubicBezTo>
                  <a:cubicBezTo>
                    <a:pt x="829" y="134"/>
                    <a:pt x="823" y="129"/>
                    <a:pt x="809" y="128"/>
                  </a:cubicBezTo>
                  <a:cubicBezTo>
                    <a:pt x="789" y="126"/>
                    <a:pt x="789" y="126"/>
                    <a:pt x="789" y="126"/>
                  </a:cubicBezTo>
                  <a:cubicBezTo>
                    <a:pt x="764" y="124"/>
                    <a:pt x="751" y="113"/>
                    <a:pt x="751" y="92"/>
                  </a:cubicBezTo>
                  <a:cubicBezTo>
                    <a:pt x="751" y="70"/>
                    <a:pt x="770" y="55"/>
                    <a:pt x="798" y="55"/>
                  </a:cubicBezTo>
                  <a:cubicBezTo>
                    <a:pt x="816" y="55"/>
                    <a:pt x="832" y="59"/>
                    <a:pt x="843" y="68"/>
                  </a:cubicBezTo>
                  <a:cubicBezTo>
                    <a:pt x="844" y="69"/>
                    <a:pt x="844" y="69"/>
                    <a:pt x="844" y="69"/>
                  </a:cubicBezTo>
                  <a:cubicBezTo>
                    <a:pt x="830" y="83"/>
                    <a:pt x="830" y="83"/>
                    <a:pt x="830" y="83"/>
                  </a:cubicBezTo>
                  <a:cubicBezTo>
                    <a:pt x="829" y="82"/>
                    <a:pt x="829" y="82"/>
                    <a:pt x="829" y="82"/>
                  </a:cubicBezTo>
                  <a:cubicBezTo>
                    <a:pt x="821" y="76"/>
                    <a:pt x="811" y="73"/>
                    <a:pt x="798" y="73"/>
                  </a:cubicBezTo>
                  <a:cubicBezTo>
                    <a:pt x="781" y="73"/>
                    <a:pt x="771" y="79"/>
                    <a:pt x="771" y="92"/>
                  </a:cubicBezTo>
                  <a:cubicBezTo>
                    <a:pt x="771" y="102"/>
                    <a:pt x="778" y="107"/>
                    <a:pt x="792" y="108"/>
                  </a:cubicBezTo>
                  <a:cubicBezTo>
                    <a:pt x="811" y="110"/>
                    <a:pt x="811" y="110"/>
                    <a:pt x="811" y="110"/>
                  </a:cubicBezTo>
                  <a:cubicBezTo>
                    <a:pt x="827" y="112"/>
                    <a:pt x="849" y="117"/>
                    <a:pt x="849" y="144"/>
                  </a:cubicBezTo>
                  <a:cubicBezTo>
                    <a:pt x="849" y="168"/>
                    <a:pt x="829" y="183"/>
                    <a:pt x="798" y="183"/>
                  </a:cubicBezTo>
                  <a:close/>
                  <a:moveTo>
                    <a:pt x="894" y="182"/>
                  </a:moveTo>
                  <a:cubicBezTo>
                    <a:pt x="872" y="182"/>
                    <a:pt x="872" y="182"/>
                    <a:pt x="872" y="182"/>
                  </a:cubicBezTo>
                  <a:cubicBezTo>
                    <a:pt x="872" y="100"/>
                    <a:pt x="872" y="100"/>
                    <a:pt x="872" y="100"/>
                  </a:cubicBezTo>
                  <a:cubicBezTo>
                    <a:pt x="872" y="2"/>
                    <a:pt x="872" y="2"/>
                    <a:pt x="872" y="2"/>
                  </a:cubicBezTo>
                  <a:cubicBezTo>
                    <a:pt x="894" y="2"/>
                    <a:pt x="894" y="2"/>
                    <a:pt x="894" y="2"/>
                  </a:cubicBezTo>
                  <a:cubicBezTo>
                    <a:pt x="894" y="100"/>
                    <a:pt x="894" y="100"/>
                    <a:pt x="894" y="100"/>
                  </a:cubicBezTo>
                  <a:lnTo>
                    <a:pt x="894" y="182"/>
                  </a:lnTo>
                  <a:close/>
                  <a:moveTo>
                    <a:pt x="1085" y="182"/>
                  </a:moveTo>
                  <a:cubicBezTo>
                    <a:pt x="1063" y="182"/>
                    <a:pt x="1063" y="182"/>
                    <a:pt x="1063" y="182"/>
                  </a:cubicBezTo>
                  <a:cubicBezTo>
                    <a:pt x="1063" y="51"/>
                    <a:pt x="1063" y="51"/>
                    <a:pt x="1063" y="51"/>
                  </a:cubicBezTo>
                  <a:cubicBezTo>
                    <a:pt x="1017" y="154"/>
                    <a:pt x="1017" y="154"/>
                    <a:pt x="1017" y="154"/>
                  </a:cubicBezTo>
                  <a:cubicBezTo>
                    <a:pt x="999" y="154"/>
                    <a:pt x="999" y="154"/>
                    <a:pt x="999" y="154"/>
                  </a:cubicBezTo>
                  <a:cubicBezTo>
                    <a:pt x="952" y="51"/>
                    <a:pt x="952" y="51"/>
                    <a:pt x="952" y="51"/>
                  </a:cubicBezTo>
                  <a:cubicBezTo>
                    <a:pt x="952" y="182"/>
                    <a:pt x="952" y="182"/>
                    <a:pt x="952" y="182"/>
                  </a:cubicBezTo>
                  <a:cubicBezTo>
                    <a:pt x="930" y="182"/>
                    <a:pt x="930" y="182"/>
                    <a:pt x="930" y="182"/>
                  </a:cubicBezTo>
                  <a:cubicBezTo>
                    <a:pt x="930" y="2"/>
                    <a:pt x="930" y="2"/>
                    <a:pt x="930" y="2"/>
                  </a:cubicBezTo>
                  <a:cubicBezTo>
                    <a:pt x="951" y="2"/>
                    <a:pt x="951" y="2"/>
                    <a:pt x="951" y="2"/>
                  </a:cubicBezTo>
                  <a:cubicBezTo>
                    <a:pt x="951" y="2"/>
                    <a:pt x="951" y="2"/>
                    <a:pt x="951" y="2"/>
                  </a:cubicBezTo>
                  <a:cubicBezTo>
                    <a:pt x="1008" y="126"/>
                    <a:pt x="1008" y="126"/>
                    <a:pt x="1008" y="126"/>
                  </a:cubicBezTo>
                  <a:cubicBezTo>
                    <a:pt x="1064" y="2"/>
                    <a:pt x="1064" y="2"/>
                    <a:pt x="1064" y="2"/>
                  </a:cubicBezTo>
                  <a:cubicBezTo>
                    <a:pt x="1085" y="2"/>
                    <a:pt x="1085" y="2"/>
                    <a:pt x="1085" y="2"/>
                  </a:cubicBezTo>
                  <a:lnTo>
                    <a:pt x="1085" y="182"/>
                  </a:lnTo>
                  <a:close/>
                  <a:moveTo>
                    <a:pt x="1168" y="183"/>
                  </a:moveTo>
                  <a:cubicBezTo>
                    <a:pt x="1141" y="183"/>
                    <a:pt x="1123" y="176"/>
                    <a:pt x="1106" y="159"/>
                  </a:cubicBezTo>
                  <a:cubicBezTo>
                    <a:pt x="1106" y="158"/>
                    <a:pt x="1106" y="158"/>
                    <a:pt x="1106" y="158"/>
                  </a:cubicBezTo>
                  <a:cubicBezTo>
                    <a:pt x="1120" y="144"/>
                    <a:pt x="1120" y="144"/>
                    <a:pt x="1120" y="144"/>
                  </a:cubicBezTo>
                  <a:cubicBezTo>
                    <a:pt x="1121" y="145"/>
                    <a:pt x="1121" y="145"/>
                    <a:pt x="1121" y="145"/>
                  </a:cubicBezTo>
                  <a:cubicBezTo>
                    <a:pt x="1135" y="159"/>
                    <a:pt x="1148" y="164"/>
                    <a:pt x="1168" y="164"/>
                  </a:cubicBezTo>
                  <a:cubicBezTo>
                    <a:pt x="1194" y="164"/>
                    <a:pt x="1209" y="152"/>
                    <a:pt x="1209" y="132"/>
                  </a:cubicBezTo>
                  <a:cubicBezTo>
                    <a:pt x="1209" y="123"/>
                    <a:pt x="1207" y="116"/>
                    <a:pt x="1201" y="111"/>
                  </a:cubicBezTo>
                  <a:cubicBezTo>
                    <a:pt x="1196" y="106"/>
                    <a:pt x="1191" y="104"/>
                    <a:pt x="1179" y="102"/>
                  </a:cubicBezTo>
                  <a:cubicBezTo>
                    <a:pt x="1158" y="99"/>
                    <a:pt x="1158" y="99"/>
                    <a:pt x="1158" y="99"/>
                  </a:cubicBezTo>
                  <a:cubicBezTo>
                    <a:pt x="1143" y="97"/>
                    <a:pt x="1133" y="93"/>
                    <a:pt x="1125" y="86"/>
                  </a:cubicBezTo>
                  <a:cubicBezTo>
                    <a:pt x="1115" y="77"/>
                    <a:pt x="1111" y="66"/>
                    <a:pt x="1111" y="51"/>
                  </a:cubicBezTo>
                  <a:cubicBezTo>
                    <a:pt x="1111" y="20"/>
                    <a:pt x="1133" y="0"/>
                    <a:pt x="1169" y="0"/>
                  </a:cubicBezTo>
                  <a:cubicBezTo>
                    <a:pt x="1191" y="0"/>
                    <a:pt x="1207" y="6"/>
                    <a:pt x="1222" y="20"/>
                  </a:cubicBezTo>
                  <a:cubicBezTo>
                    <a:pt x="1223" y="21"/>
                    <a:pt x="1223" y="21"/>
                    <a:pt x="1223" y="21"/>
                  </a:cubicBezTo>
                  <a:cubicBezTo>
                    <a:pt x="1209" y="35"/>
                    <a:pt x="1209" y="35"/>
                    <a:pt x="1209" y="35"/>
                  </a:cubicBezTo>
                  <a:cubicBezTo>
                    <a:pt x="1208" y="34"/>
                    <a:pt x="1208" y="34"/>
                    <a:pt x="1208" y="34"/>
                  </a:cubicBezTo>
                  <a:cubicBezTo>
                    <a:pt x="1197" y="23"/>
                    <a:pt x="1185" y="19"/>
                    <a:pt x="1168" y="19"/>
                  </a:cubicBezTo>
                  <a:cubicBezTo>
                    <a:pt x="1146" y="19"/>
                    <a:pt x="1132" y="31"/>
                    <a:pt x="1132" y="51"/>
                  </a:cubicBezTo>
                  <a:cubicBezTo>
                    <a:pt x="1132" y="59"/>
                    <a:pt x="1134" y="66"/>
                    <a:pt x="1139" y="70"/>
                  </a:cubicBezTo>
                  <a:cubicBezTo>
                    <a:pt x="1144" y="75"/>
                    <a:pt x="1152" y="78"/>
                    <a:pt x="1162" y="79"/>
                  </a:cubicBezTo>
                  <a:cubicBezTo>
                    <a:pt x="1182" y="83"/>
                    <a:pt x="1182" y="83"/>
                    <a:pt x="1182" y="83"/>
                  </a:cubicBezTo>
                  <a:cubicBezTo>
                    <a:pt x="1199" y="85"/>
                    <a:pt x="1207" y="88"/>
                    <a:pt x="1215" y="96"/>
                  </a:cubicBezTo>
                  <a:cubicBezTo>
                    <a:pt x="1225" y="104"/>
                    <a:pt x="1231" y="117"/>
                    <a:pt x="1231" y="132"/>
                  </a:cubicBezTo>
                  <a:cubicBezTo>
                    <a:pt x="1231" y="163"/>
                    <a:pt x="1206" y="183"/>
                    <a:pt x="1168" y="183"/>
                  </a:cubicBezTo>
                  <a:close/>
                  <a:moveTo>
                    <a:pt x="499" y="182"/>
                  </a:moveTo>
                  <a:cubicBezTo>
                    <a:pt x="495" y="182"/>
                    <a:pt x="495" y="182"/>
                    <a:pt x="495" y="182"/>
                  </a:cubicBezTo>
                  <a:cubicBezTo>
                    <a:pt x="475" y="182"/>
                    <a:pt x="462" y="168"/>
                    <a:pt x="462" y="147"/>
                  </a:cubicBezTo>
                  <a:cubicBezTo>
                    <a:pt x="462" y="73"/>
                    <a:pt x="462" y="73"/>
                    <a:pt x="462" y="73"/>
                  </a:cubicBezTo>
                  <a:cubicBezTo>
                    <a:pt x="446" y="73"/>
                    <a:pt x="446" y="73"/>
                    <a:pt x="446" y="73"/>
                  </a:cubicBezTo>
                  <a:cubicBezTo>
                    <a:pt x="446" y="56"/>
                    <a:pt x="446" y="56"/>
                    <a:pt x="446" y="56"/>
                  </a:cubicBezTo>
                  <a:cubicBezTo>
                    <a:pt x="462" y="56"/>
                    <a:pt x="462" y="56"/>
                    <a:pt x="462" y="56"/>
                  </a:cubicBezTo>
                  <a:cubicBezTo>
                    <a:pt x="462" y="19"/>
                    <a:pt x="462" y="19"/>
                    <a:pt x="462" y="19"/>
                  </a:cubicBezTo>
                  <a:cubicBezTo>
                    <a:pt x="482" y="19"/>
                    <a:pt x="482" y="19"/>
                    <a:pt x="482" y="19"/>
                  </a:cubicBezTo>
                  <a:cubicBezTo>
                    <a:pt x="482" y="56"/>
                    <a:pt x="482" y="56"/>
                    <a:pt x="482" y="56"/>
                  </a:cubicBezTo>
                  <a:cubicBezTo>
                    <a:pt x="509" y="56"/>
                    <a:pt x="509" y="56"/>
                    <a:pt x="509" y="56"/>
                  </a:cubicBezTo>
                  <a:cubicBezTo>
                    <a:pt x="509" y="73"/>
                    <a:pt x="509" y="73"/>
                    <a:pt x="509" y="73"/>
                  </a:cubicBezTo>
                  <a:cubicBezTo>
                    <a:pt x="482" y="73"/>
                    <a:pt x="482" y="73"/>
                    <a:pt x="482" y="73"/>
                  </a:cubicBezTo>
                  <a:cubicBezTo>
                    <a:pt x="482" y="147"/>
                    <a:pt x="482" y="147"/>
                    <a:pt x="482" y="147"/>
                  </a:cubicBezTo>
                  <a:cubicBezTo>
                    <a:pt x="482" y="158"/>
                    <a:pt x="488" y="164"/>
                    <a:pt x="498" y="164"/>
                  </a:cubicBezTo>
                  <a:cubicBezTo>
                    <a:pt x="499" y="164"/>
                    <a:pt x="499" y="164"/>
                    <a:pt x="499" y="164"/>
                  </a:cubicBezTo>
                  <a:cubicBezTo>
                    <a:pt x="499" y="165"/>
                    <a:pt x="499" y="165"/>
                    <a:pt x="499" y="165"/>
                  </a:cubicBezTo>
                  <a:lnTo>
                    <a:pt x="499" y="182"/>
                  </a:lnTo>
                  <a:close/>
                  <a:moveTo>
                    <a:pt x="616" y="182"/>
                  </a:moveTo>
                  <a:cubicBezTo>
                    <a:pt x="612" y="182"/>
                    <a:pt x="612" y="182"/>
                    <a:pt x="612" y="182"/>
                  </a:cubicBezTo>
                  <a:cubicBezTo>
                    <a:pt x="591" y="182"/>
                    <a:pt x="579" y="169"/>
                    <a:pt x="579" y="148"/>
                  </a:cubicBezTo>
                  <a:cubicBezTo>
                    <a:pt x="579" y="2"/>
                    <a:pt x="579" y="2"/>
                    <a:pt x="579" y="2"/>
                  </a:cubicBezTo>
                  <a:cubicBezTo>
                    <a:pt x="600" y="2"/>
                    <a:pt x="600" y="2"/>
                    <a:pt x="600" y="2"/>
                  </a:cubicBezTo>
                  <a:cubicBezTo>
                    <a:pt x="600" y="147"/>
                    <a:pt x="600" y="147"/>
                    <a:pt x="600" y="147"/>
                  </a:cubicBezTo>
                  <a:cubicBezTo>
                    <a:pt x="600" y="159"/>
                    <a:pt x="604" y="164"/>
                    <a:pt x="615" y="164"/>
                  </a:cubicBezTo>
                  <a:cubicBezTo>
                    <a:pt x="616" y="164"/>
                    <a:pt x="616" y="164"/>
                    <a:pt x="616" y="164"/>
                  </a:cubicBezTo>
                  <a:cubicBezTo>
                    <a:pt x="616" y="165"/>
                    <a:pt x="616" y="165"/>
                    <a:pt x="616" y="165"/>
                  </a:cubicBezTo>
                  <a:lnTo>
                    <a:pt x="616" y="182"/>
                  </a:lnTo>
                  <a:close/>
                </a:path>
              </a:pathLst>
            </a:custGeom>
            <a:solidFill>
              <a:srgbClr val="7778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6"/>
            <p:cNvSpPr>
              <a:spLocks noEditPoints="1"/>
            </p:cNvSpPr>
            <p:nvPr userDrawn="1"/>
          </p:nvSpPr>
          <p:spPr bwMode="gray">
            <a:xfrm>
              <a:off x="7474095" y="5549900"/>
              <a:ext cx="76200" cy="41275"/>
            </a:xfrm>
            <a:custGeom>
              <a:avLst/>
              <a:gdLst>
                <a:gd name="T0" fmla="*/ 12 w 48"/>
                <a:gd name="T1" fmla="*/ 4 h 26"/>
                <a:gd name="T2" fmla="*/ 12 w 48"/>
                <a:gd name="T3" fmla="*/ 26 h 26"/>
                <a:gd name="T4" fmla="*/ 7 w 48"/>
                <a:gd name="T5" fmla="*/ 26 h 26"/>
                <a:gd name="T6" fmla="*/ 7 w 48"/>
                <a:gd name="T7" fmla="*/ 4 h 26"/>
                <a:gd name="T8" fmla="*/ 0 w 48"/>
                <a:gd name="T9" fmla="*/ 4 h 26"/>
                <a:gd name="T10" fmla="*/ 0 w 48"/>
                <a:gd name="T11" fmla="*/ 0 h 26"/>
                <a:gd name="T12" fmla="*/ 18 w 48"/>
                <a:gd name="T13" fmla="*/ 0 h 26"/>
                <a:gd name="T14" fmla="*/ 18 w 48"/>
                <a:gd name="T15" fmla="*/ 4 h 26"/>
                <a:gd name="T16" fmla="*/ 12 w 48"/>
                <a:gd name="T17" fmla="*/ 4 h 26"/>
                <a:gd name="T18" fmla="*/ 43 w 48"/>
                <a:gd name="T19" fmla="*/ 26 h 26"/>
                <a:gd name="T20" fmla="*/ 43 w 48"/>
                <a:gd name="T21" fmla="*/ 9 h 26"/>
                <a:gd name="T22" fmla="*/ 37 w 48"/>
                <a:gd name="T23" fmla="*/ 20 h 26"/>
                <a:gd name="T24" fmla="*/ 33 w 48"/>
                <a:gd name="T25" fmla="*/ 20 h 26"/>
                <a:gd name="T26" fmla="*/ 27 w 48"/>
                <a:gd name="T27" fmla="*/ 9 h 26"/>
                <a:gd name="T28" fmla="*/ 27 w 48"/>
                <a:gd name="T29" fmla="*/ 26 h 26"/>
                <a:gd name="T30" fmla="*/ 23 w 48"/>
                <a:gd name="T31" fmla="*/ 26 h 26"/>
                <a:gd name="T32" fmla="*/ 23 w 48"/>
                <a:gd name="T33" fmla="*/ 0 h 26"/>
                <a:gd name="T34" fmla="*/ 27 w 48"/>
                <a:gd name="T35" fmla="*/ 0 h 26"/>
                <a:gd name="T36" fmla="*/ 35 w 48"/>
                <a:gd name="T37" fmla="*/ 15 h 26"/>
                <a:gd name="T38" fmla="*/ 43 w 48"/>
                <a:gd name="T39" fmla="*/ 0 h 26"/>
                <a:gd name="T40" fmla="*/ 48 w 48"/>
                <a:gd name="T41" fmla="*/ 0 h 26"/>
                <a:gd name="T42" fmla="*/ 48 w 48"/>
                <a:gd name="T43" fmla="*/ 26 h 26"/>
                <a:gd name="T44" fmla="*/ 43 w 48"/>
                <a:gd name="T45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8" h="26">
                  <a:moveTo>
                    <a:pt x="12" y="4"/>
                  </a:moveTo>
                  <a:lnTo>
                    <a:pt x="12" y="26"/>
                  </a:lnTo>
                  <a:lnTo>
                    <a:pt x="7" y="26"/>
                  </a:lnTo>
                  <a:lnTo>
                    <a:pt x="7" y="4"/>
                  </a:lnTo>
                  <a:lnTo>
                    <a:pt x="0" y="4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4"/>
                  </a:lnTo>
                  <a:lnTo>
                    <a:pt x="12" y="4"/>
                  </a:lnTo>
                  <a:close/>
                  <a:moveTo>
                    <a:pt x="43" y="26"/>
                  </a:moveTo>
                  <a:lnTo>
                    <a:pt x="43" y="9"/>
                  </a:lnTo>
                  <a:lnTo>
                    <a:pt x="37" y="20"/>
                  </a:lnTo>
                  <a:lnTo>
                    <a:pt x="33" y="20"/>
                  </a:lnTo>
                  <a:lnTo>
                    <a:pt x="27" y="9"/>
                  </a:lnTo>
                  <a:lnTo>
                    <a:pt x="27" y="26"/>
                  </a:lnTo>
                  <a:lnTo>
                    <a:pt x="23" y="26"/>
                  </a:lnTo>
                  <a:lnTo>
                    <a:pt x="23" y="0"/>
                  </a:lnTo>
                  <a:lnTo>
                    <a:pt x="27" y="0"/>
                  </a:lnTo>
                  <a:lnTo>
                    <a:pt x="35" y="15"/>
                  </a:lnTo>
                  <a:lnTo>
                    <a:pt x="43" y="0"/>
                  </a:lnTo>
                  <a:lnTo>
                    <a:pt x="48" y="0"/>
                  </a:lnTo>
                  <a:lnTo>
                    <a:pt x="48" y="26"/>
                  </a:lnTo>
                  <a:lnTo>
                    <a:pt x="43" y="26"/>
                  </a:lnTo>
                  <a:close/>
                </a:path>
              </a:pathLst>
            </a:custGeom>
            <a:solidFill>
              <a:srgbClr val="41404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7"/>
            <p:cNvSpPr>
              <a:spLocks noEditPoints="1"/>
            </p:cNvSpPr>
            <p:nvPr userDrawn="1"/>
          </p:nvSpPr>
          <p:spPr bwMode="gray">
            <a:xfrm>
              <a:off x="4813445" y="5438775"/>
              <a:ext cx="549275" cy="493712"/>
            </a:xfrm>
            <a:custGeom>
              <a:avLst/>
              <a:gdLst>
                <a:gd name="T0" fmla="*/ 351 w 351"/>
                <a:gd name="T1" fmla="*/ 69 h 314"/>
                <a:gd name="T2" fmla="*/ 319 w 351"/>
                <a:gd name="T3" fmla="*/ 87 h 314"/>
                <a:gd name="T4" fmla="*/ 264 w 351"/>
                <a:gd name="T5" fmla="*/ 32 h 314"/>
                <a:gd name="T6" fmla="*/ 283 w 351"/>
                <a:gd name="T7" fmla="*/ 0 h 314"/>
                <a:gd name="T8" fmla="*/ 351 w 351"/>
                <a:gd name="T9" fmla="*/ 69 h 314"/>
                <a:gd name="T10" fmla="*/ 37 w 351"/>
                <a:gd name="T11" fmla="*/ 163 h 314"/>
                <a:gd name="T12" fmla="*/ 0 w 351"/>
                <a:gd name="T13" fmla="*/ 163 h 314"/>
                <a:gd name="T14" fmla="*/ 25 w 351"/>
                <a:gd name="T15" fmla="*/ 257 h 314"/>
                <a:gd name="T16" fmla="*/ 57 w 351"/>
                <a:gd name="T17" fmla="*/ 239 h 314"/>
                <a:gd name="T18" fmla="*/ 37 w 351"/>
                <a:gd name="T19" fmla="*/ 163 h 314"/>
                <a:gd name="T20" fmla="*/ 130 w 351"/>
                <a:gd name="T21" fmla="*/ 63 h 314"/>
                <a:gd name="T22" fmla="*/ 112 w 351"/>
                <a:gd name="T23" fmla="*/ 31 h 314"/>
                <a:gd name="T24" fmla="*/ 37 w 351"/>
                <a:gd name="T25" fmla="*/ 163 h 314"/>
                <a:gd name="T26" fmla="*/ 72 w 351"/>
                <a:gd name="T27" fmla="*/ 163 h 314"/>
                <a:gd name="T28" fmla="*/ 130 w 351"/>
                <a:gd name="T29" fmla="*/ 63 h 314"/>
                <a:gd name="T30" fmla="*/ 88 w 351"/>
                <a:gd name="T31" fmla="*/ 221 h 314"/>
                <a:gd name="T32" fmla="*/ 57 w 351"/>
                <a:gd name="T33" fmla="*/ 239 h 314"/>
                <a:gd name="T34" fmla="*/ 188 w 351"/>
                <a:gd name="T35" fmla="*/ 314 h 314"/>
                <a:gd name="T36" fmla="*/ 188 w 351"/>
                <a:gd name="T37" fmla="*/ 278 h 314"/>
                <a:gd name="T38" fmla="*/ 88 w 351"/>
                <a:gd name="T39" fmla="*/ 221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51" h="314">
                  <a:moveTo>
                    <a:pt x="351" y="69"/>
                  </a:moveTo>
                  <a:cubicBezTo>
                    <a:pt x="319" y="87"/>
                    <a:pt x="319" y="87"/>
                    <a:pt x="319" y="87"/>
                  </a:cubicBezTo>
                  <a:cubicBezTo>
                    <a:pt x="306" y="64"/>
                    <a:pt x="287" y="45"/>
                    <a:pt x="264" y="32"/>
                  </a:cubicBezTo>
                  <a:cubicBezTo>
                    <a:pt x="283" y="0"/>
                    <a:pt x="283" y="0"/>
                    <a:pt x="283" y="0"/>
                  </a:cubicBezTo>
                  <a:cubicBezTo>
                    <a:pt x="311" y="16"/>
                    <a:pt x="335" y="40"/>
                    <a:pt x="351" y="69"/>
                  </a:cubicBezTo>
                  <a:close/>
                  <a:moveTo>
                    <a:pt x="37" y="163"/>
                  </a:moveTo>
                  <a:cubicBezTo>
                    <a:pt x="0" y="163"/>
                    <a:pt x="0" y="163"/>
                    <a:pt x="0" y="163"/>
                  </a:cubicBezTo>
                  <a:cubicBezTo>
                    <a:pt x="0" y="197"/>
                    <a:pt x="9" y="230"/>
                    <a:pt x="25" y="257"/>
                  </a:cubicBezTo>
                  <a:cubicBezTo>
                    <a:pt x="57" y="239"/>
                    <a:pt x="57" y="239"/>
                    <a:pt x="57" y="239"/>
                  </a:cubicBezTo>
                  <a:cubicBezTo>
                    <a:pt x="44" y="216"/>
                    <a:pt x="37" y="190"/>
                    <a:pt x="37" y="163"/>
                  </a:cubicBezTo>
                  <a:close/>
                  <a:moveTo>
                    <a:pt x="130" y="63"/>
                  </a:moveTo>
                  <a:cubicBezTo>
                    <a:pt x="112" y="31"/>
                    <a:pt x="112" y="31"/>
                    <a:pt x="112" y="31"/>
                  </a:cubicBezTo>
                  <a:cubicBezTo>
                    <a:pt x="67" y="58"/>
                    <a:pt x="37" y="107"/>
                    <a:pt x="37" y="163"/>
                  </a:cubicBezTo>
                  <a:cubicBezTo>
                    <a:pt x="72" y="163"/>
                    <a:pt x="72" y="163"/>
                    <a:pt x="72" y="163"/>
                  </a:cubicBezTo>
                  <a:cubicBezTo>
                    <a:pt x="72" y="120"/>
                    <a:pt x="96" y="83"/>
                    <a:pt x="130" y="63"/>
                  </a:cubicBezTo>
                  <a:close/>
                  <a:moveTo>
                    <a:pt x="88" y="221"/>
                  </a:moveTo>
                  <a:cubicBezTo>
                    <a:pt x="57" y="239"/>
                    <a:pt x="57" y="239"/>
                    <a:pt x="57" y="239"/>
                  </a:cubicBezTo>
                  <a:cubicBezTo>
                    <a:pt x="83" y="284"/>
                    <a:pt x="132" y="314"/>
                    <a:pt x="188" y="314"/>
                  </a:cubicBezTo>
                  <a:cubicBezTo>
                    <a:pt x="188" y="278"/>
                    <a:pt x="188" y="278"/>
                    <a:pt x="188" y="278"/>
                  </a:cubicBezTo>
                  <a:cubicBezTo>
                    <a:pt x="145" y="278"/>
                    <a:pt x="108" y="255"/>
                    <a:pt x="88" y="221"/>
                  </a:cubicBezTo>
                  <a:close/>
                </a:path>
              </a:pathLst>
            </a:custGeom>
            <a:solidFill>
              <a:srgbClr val="ACDA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8"/>
            <p:cNvSpPr>
              <a:spLocks noEditPoints="1"/>
            </p:cNvSpPr>
            <p:nvPr userDrawn="1"/>
          </p:nvSpPr>
          <p:spPr bwMode="gray">
            <a:xfrm>
              <a:off x="4813445" y="5397500"/>
              <a:ext cx="442913" cy="593725"/>
            </a:xfrm>
            <a:custGeom>
              <a:avLst/>
              <a:gdLst>
                <a:gd name="T0" fmla="*/ 25 w 283"/>
                <a:gd name="T1" fmla="*/ 283 h 377"/>
                <a:gd name="T2" fmla="*/ 57 w 283"/>
                <a:gd name="T3" fmla="*/ 265 h 377"/>
                <a:gd name="T4" fmla="*/ 188 w 283"/>
                <a:gd name="T5" fmla="*/ 340 h 377"/>
                <a:gd name="T6" fmla="*/ 264 w 283"/>
                <a:gd name="T7" fmla="*/ 320 h 377"/>
                <a:gd name="T8" fmla="*/ 282 w 283"/>
                <a:gd name="T9" fmla="*/ 352 h 377"/>
                <a:gd name="T10" fmla="*/ 188 w 283"/>
                <a:gd name="T11" fmla="*/ 377 h 377"/>
                <a:gd name="T12" fmla="*/ 25 w 283"/>
                <a:gd name="T13" fmla="*/ 283 h 377"/>
                <a:gd name="T14" fmla="*/ 188 w 283"/>
                <a:gd name="T15" fmla="*/ 37 h 377"/>
                <a:gd name="T16" fmla="*/ 264 w 283"/>
                <a:gd name="T17" fmla="*/ 58 h 377"/>
                <a:gd name="T18" fmla="*/ 283 w 283"/>
                <a:gd name="T19" fmla="*/ 26 h 377"/>
                <a:gd name="T20" fmla="*/ 188 w 283"/>
                <a:gd name="T21" fmla="*/ 0 h 377"/>
                <a:gd name="T22" fmla="*/ 0 w 283"/>
                <a:gd name="T23" fmla="*/ 189 h 377"/>
                <a:gd name="T24" fmla="*/ 37 w 283"/>
                <a:gd name="T25" fmla="*/ 189 h 377"/>
                <a:gd name="T26" fmla="*/ 188 w 283"/>
                <a:gd name="T27" fmla="*/ 37 h 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3" h="377">
                  <a:moveTo>
                    <a:pt x="25" y="283"/>
                  </a:moveTo>
                  <a:cubicBezTo>
                    <a:pt x="57" y="265"/>
                    <a:pt x="57" y="265"/>
                    <a:pt x="57" y="265"/>
                  </a:cubicBezTo>
                  <a:cubicBezTo>
                    <a:pt x="83" y="310"/>
                    <a:pt x="132" y="340"/>
                    <a:pt x="188" y="340"/>
                  </a:cubicBezTo>
                  <a:cubicBezTo>
                    <a:pt x="216" y="340"/>
                    <a:pt x="241" y="332"/>
                    <a:pt x="264" y="320"/>
                  </a:cubicBezTo>
                  <a:cubicBezTo>
                    <a:pt x="282" y="352"/>
                    <a:pt x="282" y="352"/>
                    <a:pt x="282" y="352"/>
                  </a:cubicBezTo>
                  <a:cubicBezTo>
                    <a:pt x="255" y="368"/>
                    <a:pt x="222" y="377"/>
                    <a:pt x="188" y="377"/>
                  </a:cubicBezTo>
                  <a:cubicBezTo>
                    <a:pt x="118" y="377"/>
                    <a:pt x="58" y="339"/>
                    <a:pt x="25" y="283"/>
                  </a:cubicBezTo>
                  <a:close/>
                  <a:moveTo>
                    <a:pt x="188" y="37"/>
                  </a:moveTo>
                  <a:cubicBezTo>
                    <a:pt x="216" y="37"/>
                    <a:pt x="242" y="45"/>
                    <a:pt x="264" y="58"/>
                  </a:cubicBezTo>
                  <a:cubicBezTo>
                    <a:pt x="283" y="26"/>
                    <a:pt x="283" y="26"/>
                    <a:pt x="283" y="26"/>
                  </a:cubicBezTo>
                  <a:cubicBezTo>
                    <a:pt x="255" y="10"/>
                    <a:pt x="222" y="0"/>
                    <a:pt x="188" y="0"/>
                  </a:cubicBezTo>
                  <a:cubicBezTo>
                    <a:pt x="84" y="0"/>
                    <a:pt x="0" y="85"/>
                    <a:pt x="0" y="189"/>
                  </a:cubicBezTo>
                  <a:cubicBezTo>
                    <a:pt x="37" y="189"/>
                    <a:pt x="37" y="189"/>
                    <a:pt x="37" y="189"/>
                  </a:cubicBezTo>
                  <a:cubicBezTo>
                    <a:pt x="37" y="105"/>
                    <a:pt x="104" y="37"/>
                    <a:pt x="188" y="37"/>
                  </a:cubicBezTo>
                  <a:close/>
                </a:path>
              </a:pathLst>
            </a:custGeom>
            <a:solidFill>
              <a:srgbClr val="00AAE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9"/>
            <p:cNvSpPr>
              <a:spLocks noEditPoints="1"/>
            </p:cNvSpPr>
            <p:nvPr userDrawn="1"/>
          </p:nvSpPr>
          <p:spPr bwMode="gray">
            <a:xfrm>
              <a:off x="4926157" y="5511800"/>
              <a:ext cx="476250" cy="365125"/>
            </a:xfrm>
            <a:custGeom>
              <a:avLst/>
              <a:gdLst>
                <a:gd name="T0" fmla="*/ 247 w 304"/>
                <a:gd name="T1" fmla="*/ 40 h 231"/>
                <a:gd name="T2" fmla="*/ 279 w 304"/>
                <a:gd name="T3" fmla="*/ 22 h 231"/>
                <a:gd name="T4" fmla="*/ 304 w 304"/>
                <a:gd name="T5" fmla="*/ 116 h 231"/>
                <a:gd name="T6" fmla="*/ 279 w 304"/>
                <a:gd name="T7" fmla="*/ 210 h 231"/>
                <a:gd name="T8" fmla="*/ 247 w 304"/>
                <a:gd name="T9" fmla="*/ 191 h 231"/>
                <a:gd name="T10" fmla="*/ 267 w 304"/>
                <a:gd name="T11" fmla="*/ 116 h 231"/>
                <a:gd name="T12" fmla="*/ 247 w 304"/>
                <a:gd name="T13" fmla="*/ 40 h 231"/>
                <a:gd name="T14" fmla="*/ 223 w 304"/>
                <a:gd name="T15" fmla="*/ 222 h 231"/>
                <a:gd name="T16" fmla="*/ 198 w 304"/>
                <a:gd name="T17" fmla="*/ 197 h 231"/>
                <a:gd name="T18" fmla="*/ 116 w 304"/>
                <a:gd name="T19" fmla="*/ 231 h 231"/>
                <a:gd name="T20" fmla="*/ 0 w 304"/>
                <a:gd name="T21" fmla="*/ 116 h 231"/>
                <a:gd name="T22" fmla="*/ 116 w 304"/>
                <a:gd name="T23" fmla="*/ 0 h 231"/>
                <a:gd name="T24" fmla="*/ 231 w 304"/>
                <a:gd name="T25" fmla="*/ 116 h 231"/>
                <a:gd name="T26" fmla="*/ 216 w 304"/>
                <a:gd name="T27" fmla="*/ 173 h 231"/>
                <a:gd name="T28" fmla="*/ 247 w 304"/>
                <a:gd name="T29" fmla="*/ 191 h 231"/>
                <a:gd name="T30" fmla="*/ 223 w 304"/>
                <a:gd name="T31" fmla="*/ 222 h 231"/>
                <a:gd name="T32" fmla="*/ 195 w 304"/>
                <a:gd name="T33" fmla="*/ 116 h 231"/>
                <a:gd name="T34" fmla="*/ 116 w 304"/>
                <a:gd name="T35" fmla="*/ 37 h 231"/>
                <a:gd name="T36" fmla="*/ 37 w 304"/>
                <a:gd name="T37" fmla="*/ 116 h 231"/>
                <a:gd name="T38" fmla="*/ 116 w 304"/>
                <a:gd name="T39" fmla="*/ 194 h 231"/>
                <a:gd name="T40" fmla="*/ 195 w 304"/>
                <a:gd name="T41" fmla="*/ 116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04" h="231">
                  <a:moveTo>
                    <a:pt x="247" y="40"/>
                  </a:moveTo>
                  <a:cubicBezTo>
                    <a:pt x="279" y="22"/>
                    <a:pt x="279" y="22"/>
                    <a:pt x="279" y="22"/>
                  </a:cubicBezTo>
                  <a:cubicBezTo>
                    <a:pt x="295" y="49"/>
                    <a:pt x="304" y="81"/>
                    <a:pt x="304" y="116"/>
                  </a:cubicBezTo>
                  <a:cubicBezTo>
                    <a:pt x="304" y="150"/>
                    <a:pt x="295" y="182"/>
                    <a:pt x="279" y="210"/>
                  </a:cubicBezTo>
                  <a:cubicBezTo>
                    <a:pt x="247" y="191"/>
                    <a:pt x="247" y="191"/>
                    <a:pt x="247" y="191"/>
                  </a:cubicBezTo>
                  <a:cubicBezTo>
                    <a:pt x="260" y="169"/>
                    <a:pt x="267" y="143"/>
                    <a:pt x="267" y="116"/>
                  </a:cubicBezTo>
                  <a:cubicBezTo>
                    <a:pt x="267" y="88"/>
                    <a:pt x="260" y="62"/>
                    <a:pt x="247" y="40"/>
                  </a:cubicBezTo>
                  <a:close/>
                  <a:moveTo>
                    <a:pt x="223" y="222"/>
                  </a:moveTo>
                  <a:cubicBezTo>
                    <a:pt x="198" y="197"/>
                    <a:pt x="198" y="197"/>
                    <a:pt x="198" y="197"/>
                  </a:cubicBezTo>
                  <a:cubicBezTo>
                    <a:pt x="177" y="218"/>
                    <a:pt x="148" y="231"/>
                    <a:pt x="116" y="231"/>
                  </a:cubicBezTo>
                  <a:cubicBezTo>
                    <a:pt x="52" y="231"/>
                    <a:pt x="0" y="179"/>
                    <a:pt x="0" y="116"/>
                  </a:cubicBezTo>
                  <a:cubicBezTo>
                    <a:pt x="0" y="52"/>
                    <a:pt x="52" y="0"/>
                    <a:pt x="116" y="0"/>
                  </a:cubicBezTo>
                  <a:cubicBezTo>
                    <a:pt x="180" y="0"/>
                    <a:pt x="231" y="52"/>
                    <a:pt x="231" y="116"/>
                  </a:cubicBezTo>
                  <a:cubicBezTo>
                    <a:pt x="231" y="137"/>
                    <a:pt x="226" y="156"/>
                    <a:pt x="216" y="173"/>
                  </a:cubicBezTo>
                  <a:cubicBezTo>
                    <a:pt x="247" y="191"/>
                    <a:pt x="247" y="191"/>
                    <a:pt x="247" y="191"/>
                  </a:cubicBezTo>
                  <a:cubicBezTo>
                    <a:pt x="240" y="203"/>
                    <a:pt x="232" y="213"/>
                    <a:pt x="223" y="222"/>
                  </a:cubicBezTo>
                  <a:close/>
                  <a:moveTo>
                    <a:pt x="195" y="116"/>
                  </a:moveTo>
                  <a:cubicBezTo>
                    <a:pt x="195" y="72"/>
                    <a:pt x="159" y="37"/>
                    <a:pt x="116" y="37"/>
                  </a:cubicBezTo>
                  <a:cubicBezTo>
                    <a:pt x="72" y="37"/>
                    <a:pt x="37" y="72"/>
                    <a:pt x="37" y="116"/>
                  </a:cubicBezTo>
                  <a:cubicBezTo>
                    <a:pt x="37" y="159"/>
                    <a:pt x="72" y="194"/>
                    <a:pt x="116" y="194"/>
                  </a:cubicBezTo>
                  <a:cubicBezTo>
                    <a:pt x="159" y="194"/>
                    <a:pt x="195" y="159"/>
                    <a:pt x="195" y="116"/>
                  </a:cubicBezTo>
                  <a:close/>
                </a:path>
              </a:pathLst>
            </a:custGeom>
            <a:solidFill>
              <a:srgbClr val="743C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5467" r:id="rId1"/>
    <p:sldLayoutId id="2147485468" r:id="rId2"/>
    <p:sldLayoutId id="2147485469" r:id="rId3"/>
    <p:sldLayoutId id="2147485470" r:id="rId4"/>
    <p:sldLayoutId id="2147485471" r:id="rId5"/>
    <p:sldLayoutId id="2147485472" r:id="rId6"/>
    <p:sldLayoutId id="2147485474" r:id="rId7"/>
    <p:sldLayoutId id="2147485475" r:id="rId8"/>
    <p:sldLayoutId id="2147485477" r:id="rId9"/>
    <p:sldLayoutId id="2147485478" r:id="rId10"/>
    <p:sldLayoutId id="2147485483" r:id="rId11"/>
    <p:sldLayoutId id="2147485484" r:id="rId12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kern="1200">
          <a:solidFill>
            <a:srgbClr val="006A71"/>
          </a:solidFill>
          <a:latin typeface="+mn-lt"/>
          <a:ea typeface="ＭＳ Ｐゴシック" charset="-128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6A71"/>
          </a:solidFill>
          <a:latin typeface="Arial" charset="0"/>
          <a:ea typeface="ＭＳ Ｐゴシック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6A71"/>
          </a:solidFill>
          <a:latin typeface="Arial" charset="0"/>
          <a:ea typeface="ＭＳ Ｐゴシック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6A71"/>
          </a:solidFill>
          <a:latin typeface="Arial" charset="0"/>
          <a:ea typeface="ＭＳ Ｐゴシック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6A71"/>
          </a:solidFill>
          <a:latin typeface="Arial" charset="0"/>
          <a:ea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6A7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6A7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6A7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6A71"/>
          </a:solidFill>
          <a:latin typeface="Arial" charset="0"/>
        </a:defRPr>
      </a:lvl9pPr>
    </p:titleStyle>
    <p:bodyStyle>
      <a:lvl1pPr marL="230188" indent="-230188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rgbClr val="414343"/>
          </a:solidFill>
          <a:latin typeface="+mn-lt"/>
          <a:ea typeface="ＭＳ Ｐゴシック" charset="-128"/>
          <a:cs typeface="+mn-cs"/>
        </a:defRPr>
      </a:lvl1pPr>
      <a:lvl2pPr marL="457200" indent="-234950" algn="l" rtl="0" eaLnBrk="1" fontAlgn="base" hangingPunct="1">
        <a:spcBef>
          <a:spcPct val="20000"/>
        </a:spcBef>
        <a:spcAft>
          <a:spcPct val="0"/>
        </a:spcAft>
        <a:buFont typeface="Lucida Grande" charset="0"/>
        <a:buChar char="&gt;"/>
        <a:defRPr sz="1600" kern="1200">
          <a:solidFill>
            <a:srgbClr val="414343"/>
          </a:solidFill>
          <a:latin typeface="+mn-lt"/>
          <a:ea typeface="ＭＳ Ｐゴシック" charset="-128"/>
          <a:cs typeface="+mn-cs"/>
        </a:defRPr>
      </a:lvl2pPr>
      <a:lvl3pPr marL="679450" indent="-222250" algn="l" rtl="0" eaLnBrk="1" fontAlgn="base" hangingPunct="1">
        <a:spcBef>
          <a:spcPct val="20000"/>
        </a:spcBef>
        <a:spcAft>
          <a:spcPct val="0"/>
        </a:spcAft>
        <a:buFont typeface="Lucida Grande" charset="0"/>
        <a:buChar char="-"/>
        <a:defRPr sz="1600" kern="1200">
          <a:solidFill>
            <a:srgbClr val="414343"/>
          </a:solidFill>
          <a:latin typeface="+mn-lt"/>
          <a:ea typeface="ＭＳ Ｐゴシック" charset="-128"/>
          <a:cs typeface="+mn-cs"/>
        </a:defRPr>
      </a:lvl3pPr>
      <a:lvl4pPr marL="914400" indent="-2349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rgbClr val="414343"/>
          </a:solidFill>
          <a:latin typeface="+mn-lt"/>
          <a:ea typeface="ＭＳ Ｐゴシック" charset="-128"/>
          <a:cs typeface="+mn-cs"/>
        </a:defRPr>
      </a:lvl4pPr>
      <a:lvl5pPr marL="1144588" indent="-2222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414343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tags" Target="../tags/tag15.xml"/><Relationship Id="rId18" Type="http://schemas.openxmlformats.org/officeDocument/2006/relationships/tags" Target="../tags/tag20.xml"/><Relationship Id="rId26" Type="http://schemas.openxmlformats.org/officeDocument/2006/relationships/tags" Target="../tags/tag28.xml"/><Relationship Id="rId39" Type="http://schemas.openxmlformats.org/officeDocument/2006/relationships/image" Target="../media/image6.emf"/><Relationship Id="rId3" Type="http://schemas.openxmlformats.org/officeDocument/2006/relationships/tags" Target="../tags/tag5.xml"/><Relationship Id="rId21" Type="http://schemas.openxmlformats.org/officeDocument/2006/relationships/tags" Target="../tags/tag23.xml"/><Relationship Id="rId34" Type="http://schemas.openxmlformats.org/officeDocument/2006/relationships/slideLayout" Target="../slideLayouts/slideLayout6.xml"/><Relationship Id="rId42" Type="http://schemas.openxmlformats.org/officeDocument/2006/relationships/oleObject" Target="../embeddings/oleObject6.bin"/><Relationship Id="rId47" Type="http://schemas.openxmlformats.org/officeDocument/2006/relationships/image" Target="../media/image10.emf"/><Relationship Id="rId7" Type="http://schemas.openxmlformats.org/officeDocument/2006/relationships/tags" Target="../tags/tag9.xml"/><Relationship Id="rId12" Type="http://schemas.openxmlformats.org/officeDocument/2006/relationships/tags" Target="../tags/tag14.xml"/><Relationship Id="rId17" Type="http://schemas.openxmlformats.org/officeDocument/2006/relationships/tags" Target="../tags/tag19.xml"/><Relationship Id="rId25" Type="http://schemas.openxmlformats.org/officeDocument/2006/relationships/tags" Target="../tags/tag27.xml"/><Relationship Id="rId33" Type="http://schemas.openxmlformats.org/officeDocument/2006/relationships/tags" Target="../tags/tag35.xml"/><Relationship Id="rId38" Type="http://schemas.openxmlformats.org/officeDocument/2006/relationships/oleObject" Target="../embeddings/oleObject4.bin"/><Relationship Id="rId46" Type="http://schemas.openxmlformats.org/officeDocument/2006/relationships/oleObject" Target="../embeddings/oleObject8.bin"/><Relationship Id="rId2" Type="http://schemas.openxmlformats.org/officeDocument/2006/relationships/tags" Target="../tags/tag4.xml"/><Relationship Id="rId16" Type="http://schemas.openxmlformats.org/officeDocument/2006/relationships/tags" Target="../tags/tag18.xml"/><Relationship Id="rId20" Type="http://schemas.openxmlformats.org/officeDocument/2006/relationships/tags" Target="../tags/tag22.xml"/><Relationship Id="rId29" Type="http://schemas.openxmlformats.org/officeDocument/2006/relationships/tags" Target="../tags/tag31.xml"/><Relationship Id="rId41" Type="http://schemas.openxmlformats.org/officeDocument/2006/relationships/image" Target="../media/image7.emf"/><Relationship Id="rId1" Type="http://schemas.openxmlformats.org/officeDocument/2006/relationships/vmlDrawing" Target="../drawings/vmlDrawing3.vml"/><Relationship Id="rId6" Type="http://schemas.openxmlformats.org/officeDocument/2006/relationships/tags" Target="../tags/tag8.xml"/><Relationship Id="rId11" Type="http://schemas.openxmlformats.org/officeDocument/2006/relationships/tags" Target="../tags/tag13.xml"/><Relationship Id="rId24" Type="http://schemas.openxmlformats.org/officeDocument/2006/relationships/tags" Target="../tags/tag26.xml"/><Relationship Id="rId32" Type="http://schemas.openxmlformats.org/officeDocument/2006/relationships/tags" Target="../tags/tag34.xml"/><Relationship Id="rId37" Type="http://schemas.openxmlformats.org/officeDocument/2006/relationships/image" Target="../media/image1.emf"/><Relationship Id="rId40" Type="http://schemas.openxmlformats.org/officeDocument/2006/relationships/oleObject" Target="../embeddings/oleObject5.bin"/><Relationship Id="rId45" Type="http://schemas.openxmlformats.org/officeDocument/2006/relationships/image" Target="../media/image9.emf"/><Relationship Id="rId5" Type="http://schemas.openxmlformats.org/officeDocument/2006/relationships/tags" Target="../tags/tag7.xml"/><Relationship Id="rId15" Type="http://schemas.openxmlformats.org/officeDocument/2006/relationships/tags" Target="../tags/tag17.xml"/><Relationship Id="rId23" Type="http://schemas.openxmlformats.org/officeDocument/2006/relationships/tags" Target="../tags/tag25.xml"/><Relationship Id="rId28" Type="http://schemas.openxmlformats.org/officeDocument/2006/relationships/tags" Target="../tags/tag30.xml"/><Relationship Id="rId36" Type="http://schemas.openxmlformats.org/officeDocument/2006/relationships/oleObject" Target="../embeddings/oleObject3.bin"/><Relationship Id="rId49" Type="http://schemas.openxmlformats.org/officeDocument/2006/relationships/image" Target="../media/image11.emf"/><Relationship Id="rId10" Type="http://schemas.openxmlformats.org/officeDocument/2006/relationships/tags" Target="../tags/tag12.xml"/><Relationship Id="rId19" Type="http://schemas.openxmlformats.org/officeDocument/2006/relationships/tags" Target="../tags/tag21.xml"/><Relationship Id="rId31" Type="http://schemas.openxmlformats.org/officeDocument/2006/relationships/tags" Target="../tags/tag33.xml"/><Relationship Id="rId44" Type="http://schemas.openxmlformats.org/officeDocument/2006/relationships/oleObject" Target="../embeddings/oleObject7.bin"/><Relationship Id="rId4" Type="http://schemas.openxmlformats.org/officeDocument/2006/relationships/tags" Target="../tags/tag6.xml"/><Relationship Id="rId9" Type="http://schemas.openxmlformats.org/officeDocument/2006/relationships/tags" Target="../tags/tag11.xml"/><Relationship Id="rId14" Type="http://schemas.openxmlformats.org/officeDocument/2006/relationships/tags" Target="../tags/tag16.xml"/><Relationship Id="rId22" Type="http://schemas.openxmlformats.org/officeDocument/2006/relationships/tags" Target="../tags/tag24.xml"/><Relationship Id="rId27" Type="http://schemas.openxmlformats.org/officeDocument/2006/relationships/tags" Target="../tags/tag29.xml"/><Relationship Id="rId30" Type="http://schemas.openxmlformats.org/officeDocument/2006/relationships/tags" Target="../tags/tag32.xml"/><Relationship Id="rId35" Type="http://schemas.openxmlformats.org/officeDocument/2006/relationships/notesSlide" Target="../notesSlides/notesSlide1.xml"/><Relationship Id="rId43" Type="http://schemas.openxmlformats.org/officeDocument/2006/relationships/image" Target="../media/image8.emf"/><Relationship Id="rId48" Type="http://schemas.openxmlformats.org/officeDocument/2006/relationships/oleObject" Target="../embeddings/oleObject9.bin"/><Relationship Id="rId8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Objekt 20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40923472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8" name="think-cell Folie" r:id="rId36" imgW="270" imgH="270" progId="TCLayout.ActiveDocument.1">
                  <p:embed/>
                </p:oleObj>
              </mc:Choice>
              <mc:Fallback>
                <p:oleObj name="think-cell Folie" r:id="rId36" imgW="270" imgH="270" progId="TCLayout.ActiveDocument.1">
                  <p:embed/>
                  <p:pic>
                    <p:nvPicPr>
                      <p:cNvPr id="0" name="Picture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hteck 17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de-DE" sz="1000" dirty="0" smtClean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2017, QuintilesIMS (IMS HEALTH GmbH &amp; Co. OHG). All rights reserved.</a:t>
            </a:r>
            <a:endParaRPr lang="en-US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Patientenalter und Facharztausrichtung beeinflussen Compliance von Hepatitis A-Impfungen</a:t>
            </a: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384046" y="1562100"/>
            <a:ext cx="1260000" cy="318673"/>
          </a:xfrm>
          <a:prstGeom prst="rect">
            <a:avLst/>
          </a:prstGeom>
          <a:solidFill>
            <a:srgbClr val="004C97"/>
          </a:solidFill>
          <a:ln w="19050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1200" b="1" dirty="0" smtClean="0">
                <a:solidFill>
                  <a:prstClr val="white"/>
                </a:solidFill>
                <a:latin typeface="Arial" panose="020B0604020202020204" pitchFamily="34" charset="0"/>
                <a:cs typeface="Arial"/>
                <a:sym typeface="Arial" panose="020B0604020202020204" pitchFamily="34" charset="0"/>
              </a:rPr>
              <a:t>Gesamt</a:t>
            </a:r>
            <a:endParaRPr lang="de-DE" sz="1200" b="1" dirty="0">
              <a:solidFill>
                <a:prstClr val="white"/>
              </a:solidFill>
              <a:latin typeface="Arial" panose="020B0604020202020204" pitchFamily="34" charset="0"/>
              <a:cs typeface="Arial"/>
              <a:sym typeface="Arial" panose="020B0604020202020204" pitchFamily="34" charset="0"/>
            </a:endParaRP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1912938" y="1562100"/>
            <a:ext cx="2653825" cy="318673"/>
          </a:xfrm>
          <a:prstGeom prst="rect">
            <a:avLst/>
          </a:prstGeom>
          <a:solidFill>
            <a:schemeClr val="accent5"/>
          </a:solidFill>
          <a:ln w="19050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1200" b="1" dirty="0" smtClean="0">
                <a:solidFill>
                  <a:prstClr val="white"/>
                </a:solidFill>
                <a:latin typeface="Arial" panose="020B0604020202020204" pitchFamily="34" charset="0"/>
                <a:cs typeface="Arial"/>
                <a:sym typeface="Arial" panose="020B0604020202020204" pitchFamily="34" charset="0"/>
              </a:rPr>
              <a:t>Facharztausrichtung</a:t>
            </a:r>
            <a:endParaRPr lang="de-DE" sz="1200" b="1" dirty="0">
              <a:solidFill>
                <a:prstClr val="white"/>
              </a:solidFill>
              <a:latin typeface="Arial" panose="020B0604020202020204" pitchFamily="34" charset="0"/>
              <a:cs typeface="Arial"/>
              <a:sym typeface="Arial" panose="020B0604020202020204" pitchFamily="34" charset="0"/>
            </a:endParaRP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4798056" y="1562100"/>
            <a:ext cx="4025270" cy="318673"/>
          </a:xfrm>
          <a:prstGeom prst="rect">
            <a:avLst/>
          </a:prstGeom>
          <a:solidFill>
            <a:schemeClr val="accent3"/>
          </a:solidFill>
          <a:ln w="19050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1200" b="1" dirty="0" smtClean="0">
                <a:solidFill>
                  <a:prstClr val="white"/>
                </a:solidFill>
                <a:latin typeface="Arial" panose="020B0604020202020204" pitchFamily="34" charset="0"/>
                <a:cs typeface="Arial"/>
                <a:sym typeface="Arial" panose="020B0604020202020204" pitchFamily="34" charset="0"/>
              </a:rPr>
              <a:t>Patientenalter</a:t>
            </a:r>
            <a:endParaRPr lang="de-DE" sz="1200" b="1" dirty="0">
              <a:solidFill>
                <a:prstClr val="white"/>
              </a:solidFill>
              <a:latin typeface="Arial" panose="020B0604020202020204" pitchFamily="34" charset="0"/>
              <a:cs typeface="Arial"/>
              <a:sym typeface="Arial" panose="020B0604020202020204" pitchFamily="34" charset="0"/>
            </a:endParaRPr>
          </a:p>
        </p:txBody>
      </p:sp>
      <p:cxnSp>
        <p:nvCxnSpPr>
          <p:cNvPr id="12" name="Gerade Verbindung 37"/>
          <p:cNvCxnSpPr>
            <a:cxnSpLocks noChangeShapeType="1"/>
          </p:cNvCxnSpPr>
          <p:nvPr/>
        </p:nvCxnSpPr>
        <p:spPr bwMode="auto">
          <a:xfrm flipV="1">
            <a:off x="1778492" y="1520825"/>
            <a:ext cx="0" cy="4176000"/>
          </a:xfrm>
          <a:prstGeom prst="line">
            <a:avLst/>
          </a:prstGeom>
          <a:noFill/>
          <a:ln w="19050" algn="ctr">
            <a:solidFill>
              <a:schemeClr val="bg1">
                <a:lumMod val="75000"/>
              </a:schemeClr>
            </a:solidFill>
            <a:round/>
            <a:headEnd/>
            <a:tailEnd/>
          </a:ln>
        </p:spPr>
      </p:cxnSp>
      <p:cxnSp>
        <p:nvCxnSpPr>
          <p:cNvPr id="14" name="Gerade Verbindung 37"/>
          <p:cNvCxnSpPr>
            <a:cxnSpLocks noChangeShapeType="1"/>
          </p:cNvCxnSpPr>
          <p:nvPr/>
        </p:nvCxnSpPr>
        <p:spPr bwMode="auto">
          <a:xfrm flipV="1">
            <a:off x="4682410" y="1520825"/>
            <a:ext cx="0" cy="4176000"/>
          </a:xfrm>
          <a:prstGeom prst="line">
            <a:avLst/>
          </a:prstGeom>
          <a:noFill/>
          <a:ln w="19050" algn="ctr">
            <a:solidFill>
              <a:schemeClr val="bg1">
                <a:lumMod val="75000"/>
              </a:schemeClr>
            </a:solidFill>
            <a:round/>
            <a:headEnd/>
            <a:tailEnd/>
          </a:ln>
        </p:spPr>
      </p:cxnSp>
      <p:sp>
        <p:nvSpPr>
          <p:cNvPr id="15" name="Text Box 8"/>
          <p:cNvSpPr txBox="1">
            <a:spLocks noChangeArrowheads="1"/>
          </p:cNvSpPr>
          <p:nvPr/>
        </p:nvSpPr>
        <p:spPr bwMode="auto">
          <a:xfrm rot="16200000">
            <a:off x="-665589" y="3430588"/>
            <a:ext cx="1791494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de-DE" sz="11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/>
                <a:sym typeface="Arial" panose="020B0604020202020204" pitchFamily="34" charset="0"/>
              </a:rPr>
              <a:t>Patienten in %</a:t>
            </a:r>
            <a:endParaRPr lang="de-DE" sz="1100" b="1" dirty="0">
              <a:solidFill>
                <a:srgbClr val="000000"/>
              </a:solidFill>
              <a:latin typeface="Arial" panose="020B0604020202020204" pitchFamily="34" charset="0"/>
              <a:cs typeface="Arial"/>
              <a:sym typeface="Arial" panose="020B0604020202020204" pitchFamily="34" charset="0"/>
            </a:endParaRPr>
          </a:p>
        </p:txBody>
      </p:sp>
      <p:graphicFrame>
        <p:nvGraphicFramePr>
          <p:cNvPr id="39" name="Objekt 38"/>
          <p:cNvGraphicFramePr>
            <a:graphicFrameLocks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994735716"/>
              </p:ext>
            </p:extLst>
          </p:nvPr>
        </p:nvGraphicFramePr>
        <p:xfrm>
          <a:off x="266700" y="2057399"/>
          <a:ext cx="1476277" cy="26576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9" name="Chart" r:id="rId38" imgW="1476277" imgH="2657610" progId="MSGraph.Chart.8">
                  <p:embed followColorScheme="full"/>
                </p:oleObj>
              </mc:Choice>
              <mc:Fallback>
                <p:oleObj name="Chart" r:id="rId38" imgW="1476277" imgH="2657610" progId="MSGraph.Chart.8">
                  <p:embed followColorScheme="full"/>
                  <p:pic>
                    <p:nvPicPr>
                      <p:cNvPr id="0" name="Picture 52"/>
                      <p:cNvPicPr>
                        <a:picLocks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" y="2057399"/>
                        <a:ext cx="1476277" cy="265761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6" name="Rechteck 105"/>
          <p:cNvSpPr/>
          <p:nvPr>
            <p:custDataLst>
              <p:tags r:id="rId5"/>
            </p:custDataLst>
          </p:nvPr>
        </p:nvSpPr>
        <p:spPr bwMode="gray">
          <a:xfrm>
            <a:off x="1133475" y="2317750"/>
            <a:ext cx="392113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17463" tIns="0" rIns="17463" bIns="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fld id="{F5ECF65F-71F7-464A-8743-3D5C0C60A85D}" type="datetime'''''''''''''''''''''''61,''''''''1''''''%'''''''''">
              <a:rPr lang="de-DE" altLang="en-US" sz="1000">
                <a:solidFill>
                  <a:schemeClr val="tx1"/>
                </a:solidFill>
                <a:sym typeface="+mn-lt"/>
              </a:rPr>
              <a:pPr algn="ctr"/>
              <a:t>61,1%</a:t>
            </a:fld>
            <a:endParaRPr lang="de-DE" sz="1000" dirty="0" smtClean="0">
              <a:solidFill>
                <a:schemeClr val="tx1"/>
              </a:solidFill>
              <a:sym typeface="+mn-lt"/>
            </a:endParaRPr>
          </a:p>
        </p:txBody>
      </p:sp>
      <p:sp>
        <p:nvSpPr>
          <p:cNvPr id="105" name="Rechteck 104"/>
          <p:cNvSpPr/>
          <p:nvPr>
            <p:custDataLst>
              <p:tags r:id="rId6"/>
            </p:custDataLst>
          </p:nvPr>
        </p:nvSpPr>
        <p:spPr bwMode="gray">
          <a:xfrm>
            <a:off x="500063" y="2270125"/>
            <a:ext cx="392113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17463" tIns="0" rIns="17463" bIns="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fld id="{BC149134-3163-4811-93BC-83FB7463731C}" type="datetime'''''''6''''''''''''''''''''''''''2'''''',''''''''7%'">
              <a:rPr lang="de-DE" altLang="en-US" sz="1000">
                <a:solidFill>
                  <a:schemeClr val="tx1"/>
                </a:solidFill>
                <a:sym typeface="+mn-lt"/>
              </a:rPr>
              <a:pPr algn="ctr"/>
              <a:t>62,7%</a:t>
            </a:fld>
            <a:endParaRPr lang="de-DE" sz="1000" dirty="0" smtClean="0">
              <a:solidFill>
                <a:schemeClr val="tx1"/>
              </a:solidFill>
              <a:sym typeface="+mn-lt"/>
            </a:endParaRPr>
          </a:p>
        </p:txBody>
      </p:sp>
      <p:sp>
        <p:nvSpPr>
          <p:cNvPr id="40" name="Rechteck 39"/>
          <p:cNvSpPr/>
          <p:nvPr>
            <p:custDataLst>
              <p:tags r:id="rId7"/>
            </p:custDataLst>
          </p:nvPr>
        </p:nvSpPr>
        <p:spPr bwMode="auto">
          <a:xfrm>
            <a:off x="1014413" y="4668838"/>
            <a:ext cx="6302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fld id="{201E636D-2D9C-4C6E-A663-BA2C9DAE7E14}" type="datetime''''''' 2''. ''''''Impfung innerh.'' Toler''''a''n''z''''zeit '">
              <a:rPr lang="de-DE" altLang="en-US" sz="800" b="1">
                <a:solidFill>
                  <a:schemeClr val="tx1"/>
                </a:solidFill>
              </a:rPr>
              <a:pPr algn="ctr"/>
              <a:t> 2. Impfung innerh. Toleranzzeit </a:t>
            </a:fld>
            <a:endParaRPr lang="de-DE" sz="800" b="1" dirty="0" smtClean="0">
              <a:solidFill>
                <a:schemeClr val="tx1"/>
              </a:solidFill>
              <a:sym typeface="+mn-lt"/>
            </a:endParaRPr>
          </a:p>
        </p:txBody>
      </p:sp>
      <p:sp>
        <p:nvSpPr>
          <p:cNvPr id="43" name="Rechteck 42"/>
          <p:cNvSpPr/>
          <p:nvPr>
            <p:custDataLst>
              <p:tags r:id="rId8"/>
            </p:custDataLst>
          </p:nvPr>
        </p:nvSpPr>
        <p:spPr bwMode="auto">
          <a:xfrm>
            <a:off x="403225" y="4668838"/>
            <a:ext cx="584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fld id="{3F74F4ED-D4E9-4A81-813E-2446E37E07EB}" type="datetime'''''''2.'''' ''''''Im''pfun''g'''' ''irg''''en''dw''ann'''''''">
              <a:rPr lang="de-DE" altLang="en-US" sz="800" b="1">
                <a:solidFill>
                  <a:schemeClr val="tx1"/>
                </a:solidFill>
              </a:rPr>
              <a:pPr algn="ctr"/>
              <a:t>2. Impfung irgendwann</a:t>
            </a:fld>
            <a:endParaRPr lang="de-DE" sz="800" b="1" dirty="0" smtClean="0">
              <a:solidFill>
                <a:schemeClr val="tx1"/>
              </a:solidFill>
              <a:sym typeface="+mn-lt"/>
            </a:endParaRPr>
          </a:p>
        </p:txBody>
      </p:sp>
      <p:graphicFrame>
        <p:nvGraphicFramePr>
          <p:cNvPr id="59" name="Objekt 58"/>
          <p:cNvGraphicFramePr>
            <a:graphicFrameLocks/>
          </p:cNvGraphicFramePr>
          <p:nvPr>
            <p:custDataLst>
              <p:tags r:id="rId9"/>
            </p:custDataLst>
            <p:extLst>
              <p:ext uri="{D42A27DB-BD31-4B8C-83A1-F6EECF244321}">
                <p14:modId xmlns:p14="http://schemas.microsoft.com/office/powerpoint/2010/main" val="1785628774"/>
              </p:ext>
            </p:extLst>
          </p:nvPr>
        </p:nvGraphicFramePr>
        <p:xfrm>
          <a:off x="1790700" y="2057399"/>
          <a:ext cx="1486001" cy="26576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0" name="Chart" r:id="rId40" imgW="1486001" imgH="2657610" progId="MSGraph.Chart.8">
                  <p:embed followColorScheme="full"/>
                </p:oleObj>
              </mc:Choice>
              <mc:Fallback>
                <p:oleObj name="Chart" r:id="rId40" imgW="1486001" imgH="2657610" progId="MSGraph.Chart.8">
                  <p:embed followColorScheme="full"/>
                  <p:pic>
                    <p:nvPicPr>
                      <p:cNvPr id="0" name="Picture 53"/>
                      <p:cNvPicPr>
                        <a:picLocks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0700" y="2057399"/>
                        <a:ext cx="1486001" cy="265761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" name="Rechteck 103"/>
          <p:cNvSpPr/>
          <p:nvPr>
            <p:custDataLst>
              <p:tags r:id="rId10"/>
            </p:custDataLst>
          </p:nvPr>
        </p:nvSpPr>
        <p:spPr bwMode="gray">
          <a:xfrm>
            <a:off x="2657475" y="2451100"/>
            <a:ext cx="392113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17463" tIns="0" rIns="17463" bIns="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fld id="{3E361221-9092-4F3D-BBF0-36DE237DF37F}" type="datetime'''''''''5''''''''''''''''''''''''7'''',''''''''''''5%'">
              <a:rPr lang="de-DE" altLang="en-US" sz="1000">
                <a:solidFill>
                  <a:schemeClr val="tx1"/>
                </a:solidFill>
                <a:sym typeface="+mn-lt"/>
              </a:rPr>
              <a:pPr algn="ctr"/>
              <a:t>57,5%</a:t>
            </a:fld>
            <a:endParaRPr lang="de-DE" sz="1000" dirty="0" smtClean="0">
              <a:solidFill>
                <a:schemeClr val="tx1"/>
              </a:solidFill>
              <a:sym typeface="+mn-lt"/>
            </a:endParaRPr>
          </a:p>
        </p:txBody>
      </p:sp>
      <p:sp>
        <p:nvSpPr>
          <p:cNvPr id="103" name="Rechteck 102"/>
          <p:cNvSpPr/>
          <p:nvPr>
            <p:custDataLst>
              <p:tags r:id="rId11"/>
            </p:custDataLst>
          </p:nvPr>
        </p:nvSpPr>
        <p:spPr bwMode="gray">
          <a:xfrm>
            <a:off x="2028825" y="2403475"/>
            <a:ext cx="392113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17463" tIns="0" rIns="17463" bIns="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fld id="{B4409026-3110-45C4-8F98-24285B16BA33}" type="datetime'''''''''''''''58'''',''''''''''''''''''''7''''''''''''''''''%'">
              <a:rPr lang="de-DE" altLang="en-US" sz="1000">
                <a:solidFill>
                  <a:schemeClr val="tx1"/>
                </a:solidFill>
                <a:sym typeface="+mn-lt"/>
              </a:rPr>
              <a:pPr algn="ctr"/>
              <a:t>58,7%</a:t>
            </a:fld>
            <a:endParaRPr lang="de-DE" sz="1000" dirty="0" smtClean="0">
              <a:solidFill>
                <a:schemeClr val="tx1"/>
              </a:solidFill>
              <a:sym typeface="+mn-lt"/>
            </a:endParaRPr>
          </a:p>
        </p:txBody>
      </p:sp>
      <p:sp>
        <p:nvSpPr>
          <p:cNvPr id="60" name="Rechteck 59"/>
          <p:cNvSpPr/>
          <p:nvPr>
            <p:custDataLst>
              <p:tags r:id="rId12"/>
            </p:custDataLst>
          </p:nvPr>
        </p:nvSpPr>
        <p:spPr bwMode="auto">
          <a:xfrm>
            <a:off x="2538413" y="4668838"/>
            <a:ext cx="6302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fld id="{4EA12238-2B27-4EDE-9FB0-11F77DC93CDA}" type="datetime' ''''2. ''I''mp''fung ''''in''nerh''''.'' Toler''''an''zzeit '">
              <a:rPr lang="de-DE" altLang="en-US" sz="800" b="1">
                <a:solidFill>
                  <a:schemeClr val="tx1"/>
                </a:solidFill>
              </a:rPr>
              <a:pPr algn="ctr"/>
              <a:t> 2. Impfung innerh. Toleranzzeit </a:t>
            </a:fld>
            <a:endParaRPr lang="de-DE" sz="800" b="1" dirty="0" smtClean="0">
              <a:solidFill>
                <a:schemeClr val="tx1"/>
              </a:solidFill>
              <a:sym typeface="+mn-lt"/>
            </a:endParaRPr>
          </a:p>
        </p:txBody>
      </p:sp>
      <p:sp>
        <p:nvSpPr>
          <p:cNvPr id="63" name="Rechteck 62"/>
          <p:cNvSpPr/>
          <p:nvPr>
            <p:custDataLst>
              <p:tags r:id="rId13"/>
            </p:custDataLst>
          </p:nvPr>
        </p:nvSpPr>
        <p:spPr bwMode="auto">
          <a:xfrm>
            <a:off x="1931988" y="4668838"/>
            <a:ext cx="584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fld id="{36F9D05A-A66F-4A56-B9F2-977ED9EE748C}" type="datetime'''2''. ''I''mp''''f''''''un''g'' ''i''''rgend''w''''an''''''n'">
              <a:rPr lang="de-DE" altLang="en-US" sz="800" b="1">
                <a:solidFill>
                  <a:schemeClr val="tx1"/>
                </a:solidFill>
              </a:rPr>
              <a:pPr algn="ctr"/>
              <a:t>2. Impfung irgendwann</a:t>
            </a:fld>
            <a:endParaRPr lang="de-DE" sz="800" b="1" dirty="0" smtClean="0">
              <a:solidFill>
                <a:schemeClr val="tx1"/>
              </a:solidFill>
              <a:sym typeface="+mn-lt"/>
            </a:endParaRPr>
          </a:p>
        </p:txBody>
      </p:sp>
      <p:graphicFrame>
        <p:nvGraphicFramePr>
          <p:cNvPr id="64" name="Objekt 63"/>
          <p:cNvGraphicFramePr>
            <a:graphicFrameLocks/>
          </p:cNvGraphicFramePr>
          <p:nvPr>
            <p:custDataLst>
              <p:tags r:id="rId14"/>
            </p:custDataLst>
            <p:extLst>
              <p:ext uri="{D42A27DB-BD31-4B8C-83A1-F6EECF244321}">
                <p14:modId xmlns:p14="http://schemas.microsoft.com/office/powerpoint/2010/main" val="270149676"/>
              </p:ext>
            </p:extLst>
          </p:nvPr>
        </p:nvGraphicFramePr>
        <p:xfrm>
          <a:off x="3200400" y="2057399"/>
          <a:ext cx="1457367" cy="26576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1" name="Chart" r:id="rId42" imgW="1457367" imgH="2657610" progId="MSGraph.Chart.8">
                  <p:embed followColorScheme="full"/>
                </p:oleObj>
              </mc:Choice>
              <mc:Fallback>
                <p:oleObj name="Chart" r:id="rId42" imgW="1457367" imgH="2657610" progId="MSGraph.Chart.8">
                  <p:embed followColorScheme="full"/>
                  <p:pic>
                    <p:nvPicPr>
                      <p:cNvPr id="0" name="Picture 54"/>
                      <p:cNvPicPr>
                        <a:picLocks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2057399"/>
                        <a:ext cx="1457367" cy="265761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" name="Rechteck 101"/>
          <p:cNvSpPr/>
          <p:nvPr>
            <p:custDataLst>
              <p:tags r:id="rId15"/>
            </p:custDataLst>
          </p:nvPr>
        </p:nvSpPr>
        <p:spPr bwMode="gray">
          <a:xfrm>
            <a:off x="4038600" y="2089150"/>
            <a:ext cx="392113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17463" tIns="0" rIns="17463" bIns="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fld id="{1D68EAA7-FB5B-4099-88C2-3BFF1F244E9E}" type="datetime'''''''''''''6''''''7'''''''''''''''',8%'''''''''">
              <a:rPr lang="de-DE" altLang="en-US" sz="1000">
                <a:solidFill>
                  <a:schemeClr val="tx1"/>
                </a:solidFill>
                <a:sym typeface="+mn-lt"/>
              </a:rPr>
              <a:pPr algn="ctr"/>
              <a:t>67,8%</a:t>
            </a:fld>
            <a:endParaRPr lang="de-DE" sz="1000" dirty="0" smtClean="0">
              <a:solidFill>
                <a:schemeClr val="tx1"/>
              </a:solidFill>
              <a:sym typeface="+mn-lt"/>
            </a:endParaRPr>
          </a:p>
        </p:txBody>
      </p:sp>
      <p:sp>
        <p:nvSpPr>
          <p:cNvPr id="101" name="Rechteck 100"/>
          <p:cNvSpPr/>
          <p:nvPr>
            <p:custDataLst>
              <p:tags r:id="rId16"/>
            </p:custDataLst>
          </p:nvPr>
        </p:nvSpPr>
        <p:spPr bwMode="gray">
          <a:xfrm>
            <a:off x="3409950" y="2003425"/>
            <a:ext cx="392113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17463" tIns="0" rIns="17463" bIns="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fld id="{D69CC214-C221-49E4-90A7-E7DCCAC5D5F2}" type="datetime'''''7''''''''''''''''''''''0,2''''''''''''''%'''''''''''''">
              <a:rPr lang="de-DE" altLang="en-US" sz="1000">
                <a:solidFill>
                  <a:schemeClr val="tx1"/>
                </a:solidFill>
                <a:sym typeface="+mn-lt"/>
              </a:rPr>
              <a:pPr algn="ctr"/>
              <a:t>70,2%</a:t>
            </a:fld>
            <a:endParaRPr lang="de-DE" sz="1000" dirty="0" smtClean="0">
              <a:solidFill>
                <a:schemeClr val="tx1"/>
              </a:solidFill>
              <a:sym typeface="+mn-lt"/>
            </a:endParaRPr>
          </a:p>
        </p:txBody>
      </p:sp>
      <p:sp>
        <p:nvSpPr>
          <p:cNvPr id="65" name="Rechteck 64"/>
          <p:cNvSpPr/>
          <p:nvPr>
            <p:custDataLst>
              <p:tags r:id="rId17"/>
            </p:custDataLst>
          </p:nvPr>
        </p:nvSpPr>
        <p:spPr bwMode="auto">
          <a:xfrm>
            <a:off x="3919538" y="4668838"/>
            <a:ext cx="6302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fld id="{F37AA51F-6935-4E15-A948-4AD525CD6AF9}" type="datetime' 2.'' ''I''m''pfung in''''ne''''r''h.'' Toleran''zzei''''t '">
              <a:rPr lang="de-DE" altLang="en-US" sz="800" b="1">
                <a:solidFill>
                  <a:schemeClr val="tx1"/>
                </a:solidFill>
              </a:rPr>
              <a:pPr algn="ctr"/>
              <a:t> 2. Impfung innerh. Toleranzzeit </a:t>
            </a:fld>
            <a:endParaRPr lang="de-DE" sz="800" b="1" dirty="0" smtClean="0">
              <a:solidFill>
                <a:schemeClr val="tx1"/>
              </a:solidFill>
              <a:sym typeface="+mn-lt"/>
            </a:endParaRPr>
          </a:p>
        </p:txBody>
      </p:sp>
      <p:sp>
        <p:nvSpPr>
          <p:cNvPr id="68" name="Rechteck 67"/>
          <p:cNvSpPr/>
          <p:nvPr>
            <p:custDataLst>
              <p:tags r:id="rId18"/>
            </p:custDataLst>
          </p:nvPr>
        </p:nvSpPr>
        <p:spPr bwMode="auto">
          <a:xfrm>
            <a:off x="3313113" y="4668838"/>
            <a:ext cx="584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fld id="{AA7532C9-8996-4313-AD46-4AAFB3DE608C}" type="datetime'2''. ''''Imp''fun''g ''''''irgen''dwa''''''nn'">
              <a:rPr lang="de-DE" altLang="en-US" sz="800" b="1">
                <a:solidFill>
                  <a:schemeClr val="tx1"/>
                </a:solidFill>
              </a:rPr>
              <a:pPr algn="ctr"/>
              <a:t>2. Impfung irgendwann</a:t>
            </a:fld>
            <a:endParaRPr lang="de-DE" sz="800" b="1" dirty="0" smtClean="0">
              <a:solidFill>
                <a:schemeClr val="tx1"/>
              </a:solidFill>
              <a:sym typeface="+mn-lt"/>
            </a:endParaRPr>
          </a:p>
        </p:txBody>
      </p:sp>
      <p:graphicFrame>
        <p:nvGraphicFramePr>
          <p:cNvPr id="69" name="Objekt 68"/>
          <p:cNvGraphicFramePr>
            <a:graphicFrameLocks/>
          </p:cNvGraphicFramePr>
          <p:nvPr>
            <p:custDataLst>
              <p:tags r:id="rId19"/>
            </p:custDataLst>
            <p:extLst>
              <p:ext uri="{D42A27DB-BD31-4B8C-83A1-F6EECF244321}">
                <p14:modId xmlns:p14="http://schemas.microsoft.com/office/powerpoint/2010/main" val="1289074014"/>
              </p:ext>
            </p:extLst>
          </p:nvPr>
        </p:nvGraphicFramePr>
        <p:xfrm>
          <a:off x="4686300" y="2057399"/>
          <a:ext cx="1476277" cy="26576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2" name="Chart" r:id="rId44" imgW="1476277" imgH="2657610" progId="MSGraph.Chart.8">
                  <p:embed followColorScheme="full"/>
                </p:oleObj>
              </mc:Choice>
              <mc:Fallback>
                <p:oleObj name="Chart" r:id="rId44" imgW="1476277" imgH="2657610" progId="MSGraph.Chart.8">
                  <p:embed followColorScheme="full"/>
                  <p:pic>
                    <p:nvPicPr>
                      <p:cNvPr id="0" name="Picture 55"/>
                      <p:cNvPicPr>
                        <a:picLocks noChangeArrowheads="1"/>
                      </p:cNvPicPr>
                      <p:nvPr/>
                    </p:nvPicPr>
                    <p:blipFill>
                      <a:blip r:embed="rId4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6300" y="2057399"/>
                        <a:ext cx="1476277" cy="265761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5" name="Rechteck 94"/>
          <p:cNvSpPr/>
          <p:nvPr>
            <p:custDataLst>
              <p:tags r:id="rId20"/>
            </p:custDataLst>
          </p:nvPr>
        </p:nvSpPr>
        <p:spPr bwMode="gray">
          <a:xfrm>
            <a:off x="4914900" y="1993900"/>
            <a:ext cx="392113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17463" tIns="0" rIns="17463" bIns="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fld id="{EC24CE8C-EBAD-4E74-9832-03EC2EBB97B3}" type="datetime'''7''''''''''''''''0'''''''',''''6''''''''''''''''''''%'''''">
              <a:rPr lang="de-DE" altLang="en-US" sz="1000">
                <a:solidFill>
                  <a:schemeClr val="tx1"/>
                </a:solidFill>
                <a:sym typeface="+mn-lt"/>
              </a:rPr>
              <a:pPr algn="ctr"/>
              <a:t>70,6%</a:t>
            </a:fld>
            <a:endParaRPr lang="de-DE" sz="1000" dirty="0" smtClean="0">
              <a:solidFill>
                <a:schemeClr val="tx1"/>
              </a:solidFill>
              <a:sym typeface="+mn-lt"/>
            </a:endParaRPr>
          </a:p>
        </p:txBody>
      </p:sp>
      <p:sp>
        <p:nvSpPr>
          <p:cNvPr id="96" name="Rechteck 95"/>
          <p:cNvSpPr/>
          <p:nvPr>
            <p:custDataLst>
              <p:tags r:id="rId21"/>
            </p:custDataLst>
          </p:nvPr>
        </p:nvSpPr>
        <p:spPr bwMode="gray">
          <a:xfrm>
            <a:off x="5543550" y="2079625"/>
            <a:ext cx="392113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17463" tIns="0" rIns="17463" bIns="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fld id="{E164A131-E577-42B7-A24B-883496C7BFE8}" type="datetime'''''''''''''6''''8'''''',''''2''''''''%'''''">
              <a:rPr lang="de-DE" altLang="en-US" sz="1000">
                <a:solidFill>
                  <a:schemeClr val="tx1"/>
                </a:solidFill>
                <a:sym typeface="+mn-lt"/>
              </a:rPr>
              <a:pPr algn="ctr"/>
              <a:t>68,2%</a:t>
            </a:fld>
            <a:endParaRPr lang="de-DE" sz="1000" dirty="0" smtClean="0">
              <a:solidFill>
                <a:schemeClr val="tx1"/>
              </a:solidFill>
              <a:sym typeface="+mn-lt"/>
            </a:endParaRPr>
          </a:p>
        </p:txBody>
      </p:sp>
      <p:sp>
        <p:nvSpPr>
          <p:cNvPr id="73" name="Rechteck 72"/>
          <p:cNvSpPr/>
          <p:nvPr>
            <p:custDataLst>
              <p:tags r:id="rId22"/>
            </p:custDataLst>
          </p:nvPr>
        </p:nvSpPr>
        <p:spPr bwMode="auto">
          <a:xfrm>
            <a:off x="4818063" y="4668838"/>
            <a:ext cx="584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fld id="{78562C74-B856-420E-B79C-24CD4AC94EE8}" type="datetime'2. Im''p''f''u''n''g ''''i''rge''''''''''n''''''d''wa''n''n'">
              <a:rPr lang="de-DE" altLang="en-US" sz="800" b="1">
                <a:solidFill>
                  <a:schemeClr val="tx1"/>
                </a:solidFill>
              </a:rPr>
              <a:pPr algn="ctr"/>
              <a:t>2. Impfung irgendwann</a:t>
            </a:fld>
            <a:endParaRPr lang="de-DE" sz="800" b="1" dirty="0" smtClean="0">
              <a:solidFill>
                <a:schemeClr val="tx1"/>
              </a:solidFill>
              <a:sym typeface="+mn-lt"/>
            </a:endParaRPr>
          </a:p>
        </p:txBody>
      </p:sp>
      <p:sp>
        <p:nvSpPr>
          <p:cNvPr id="70" name="Rechteck 69"/>
          <p:cNvSpPr/>
          <p:nvPr>
            <p:custDataLst>
              <p:tags r:id="rId23"/>
            </p:custDataLst>
          </p:nvPr>
        </p:nvSpPr>
        <p:spPr bwMode="auto">
          <a:xfrm>
            <a:off x="5424488" y="4668838"/>
            <a:ext cx="6302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fld id="{A5FAF2B6-89B6-4DCD-B9DA-F5FEE5A22A5A}" type="datetime''' 2. Imp''fun''g ''''inn''''er''h. Tol''e''''ranz''ze''it '''">
              <a:rPr lang="de-DE" altLang="en-US" sz="800" b="1">
                <a:solidFill>
                  <a:schemeClr val="tx1"/>
                </a:solidFill>
              </a:rPr>
              <a:pPr algn="ctr"/>
              <a:t> 2. Impfung innerh. Toleranzzeit </a:t>
            </a:fld>
            <a:endParaRPr lang="de-DE" sz="800" b="1" dirty="0" smtClean="0">
              <a:solidFill>
                <a:schemeClr val="tx1"/>
              </a:solidFill>
              <a:sym typeface="+mn-lt"/>
            </a:endParaRPr>
          </a:p>
        </p:txBody>
      </p:sp>
      <p:graphicFrame>
        <p:nvGraphicFramePr>
          <p:cNvPr id="74" name="Objekt 73"/>
          <p:cNvGraphicFramePr>
            <a:graphicFrameLocks/>
          </p:cNvGraphicFramePr>
          <p:nvPr>
            <p:custDataLst>
              <p:tags r:id="rId24"/>
            </p:custDataLst>
            <p:extLst>
              <p:ext uri="{D42A27DB-BD31-4B8C-83A1-F6EECF244321}">
                <p14:modId xmlns:p14="http://schemas.microsoft.com/office/powerpoint/2010/main" val="159501789"/>
              </p:ext>
            </p:extLst>
          </p:nvPr>
        </p:nvGraphicFramePr>
        <p:xfrm>
          <a:off x="6096000" y="2057399"/>
          <a:ext cx="1466822" cy="26576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3" name="Chart" r:id="rId46" imgW="1466822" imgH="2657610" progId="MSGraph.Chart.8">
                  <p:embed followColorScheme="full"/>
                </p:oleObj>
              </mc:Choice>
              <mc:Fallback>
                <p:oleObj name="Chart" r:id="rId46" imgW="1466822" imgH="2657610" progId="MSGraph.Chart.8">
                  <p:embed followColorScheme="full"/>
                  <p:pic>
                    <p:nvPicPr>
                      <p:cNvPr id="0" name="Picture 56"/>
                      <p:cNvPicPr>
                        <a:picLocks noChangeArrowheads="1"/>
                      </p:cNvPicPr>
                      <p:nvPr/>
                    </p:nvPicPr>
                    <p:blipFill>
                      <a:blip r:embed="rId4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2057399"/>
                        <a:ext cx="1466822" cy="265761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5" name="Rechteck 74"/>
          <p:cNvSpPr/>
          <p:nvPr>
            <p:custDataLst>
              <p:tags r:id="rId25"/>
            </p:custDataLst>
          </p:nvPr>
        </p:nvSpPr>
        <p:spPr bwMode="auto">
          <a:xfrm>
            <a:off x="6834188" y="4668838"/>
            <a:ext cx="6302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fld id="{BFB5B396-F393-4882-A729-01DC86842F21}" type="datetime' 2. ''Impfun''''''''g i''''nner''h.'' ''''Toleranzzei''t'' '''">
              <a:rPr lang="de-DE" altLang="en-US" sz="800" b="1">
                <a:solidFill>
                  <a:schemeClr val="tx1"/>
                </a:solidFill>
              </a:rPr>
              <a:pPr algn="ctr"/>
              <a:t> 2. Impfung innerh. Toleranzzeit </a:t>
            </a:fld>
            <a:endParaRPr lang="de-DE" sz="800" b="1" dirty="0" smtClean="0">
              <a:solidFill>
                <a:schemeClr val="tx1"/>
              </a:solidFill>
              <a:sym typeface="+mn-lt"/>
            </a:endParaRPr>
          </a:p>
        </p:txBody>
      </p:sp>
      <p:sp>
        <p:nvSpPr>
          <p:cNvPr id="98" name="Rechteck 97"/>
          <p:cNvSpPr/>
          <p:nvPr>
            <p:custDataLst>
              <p:tags r:id="rId26"/>
            </p:custDataLst>
          </p:nvPr>
        </p:nvSpPr>
        <p:spPr bwMode="gray">
          <a:xfrm>
            <a:off x="6953250" y="2555875"/>
            <a:ext cx="392113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17463" tIns="0" rIns="17463" bIns="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fld id="{9A3F5C49-4769-4E8D-919E-2D6EF5BC1E5D}" type="datetime'''5''''''''''''''''4'',''''''''''''3''''''''''''''''%'''''">
              <a:rPr lang="de-DE" altLang="en-US" sz="1000">
                <a:solidFill>
                  <a:schemeClr val="tx1"/>
                </a:solidFill>
                <a:sym typeface="+mn-lt"/>
              </a:rPr>
              <a:pPr algn="ctr"/>
              <a:t>54,3%</a:t>
            </a:fld>
            <a:endParaRPr lang="de-DE" sz="1000" dirty="0" smtClean="0">
              <a:solidFill>
                <a:schemeClr val="tx1"/>
              </a:solidFill>
              <a:sym typeface="+mn-lt"/>
            </a:endParaRPr>
          </a:p>
        </p:txBody>
      </p:sp>
      <p:sp>
        <p:nvSpPr>
          <p:cNvPr id="78" name="Rechteck 77"/>
          <p:cNvSpPr/>
          <p:nvPr>
            <p:custDataLst>
              <p:tags r:id="rId27"/>
            </p:custDataLst>
          </p:nvPr>
        </p:nvSpPr>
        <p:spPr bwMode="auto">
          <a:xfrm>
            <a:off x="6227763" y="4668838"/>
            <a:ext cx="584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fld id="{993689D0-3469-4EF5-BD4A-6A00D7C029F2}" type="datetime'''''''2''.'' ''I''mp''fun''''g irge''''''''n''d''''w''a''nn'''">
              <a:rPr lang="de-DE" altLang="en-US" sz="800" b="1">
                <a:solidFill>
                  <a:schemeClr val="tx1"/>
                </a:solidFill>
              </a:rPr>
              <a:pPr algn="ctr"/>
              <a:t>2. Impfung irgendwann</a:t>
            </a:fld>
            <a:endParaRPr lang="de-DE" sz="800" b="1" dirty="0" smtClean="0">
              <a:solidFill>
                <a:schemeClr val="tx1"/>
              </a:solidFill>
              <a:sym typeface="+mn-lt"/>
            </a:endParaRPr>
          </a:p>
        </p:txBody>
      </p:sp>
      <p:sp>
        <p:nvSpPr>
          <p:cNvPr id="97" name="Rechteck 96"/>
          <p:cNvSpPr/>
          <p:nvPr>
            <p:custDataLst>
              <p:tags r:id="rId28"/>
            </p:custDataLst>
          </p:nvPr>
        </p:nvSpPr>
        <p:spPr bwMode="gray">
          <a:xfrm>
            <a:off x="6324600" y="2508250"/>
            <a:ext cx="392113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17463" tIns="0" rIns="17463" bIns="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fld id="{FC28170B-BA54-45BD-94B6-147F72334A06}" type="datetime'''''''''''''''''''''55'''''''',''7''%'''''''">
              <a:rPr lang="de-DE" altLang="en-US" sz="1000">
                <a:solidFill>
                  <a:schemeClr val="tx1"/>
                </a:solidFill>
                <a:sym typeface="+mn-lt"/>
              </a:rPr>
              <a:pPr algn="ctr"/>
              <a:t>55,7%</a:t>
            </a:fld>
            <a:endParaRPr lang="de-DE" sz="1000" dirty="0" smtClean="0">
              <a:solidFill>
                <a:schemeClr val="tx1"/>
              </a:solidFill>
              <a:sym typeface="+mn-lt"/>
            </a:endParaRPr>
          </a:p>
        </p:txBody>
      </p:sp>
      <p:graphicFrame>
        <p:nvGraphicFramePr>
          <p:cNvPr id="79" name="Objekt 78"/>
          <p:cNvGraphicFramePr>
            <a:graphicFrameLocks/>
          </p:cNvGraphicFramePr>
          <p:nvPr>
            <p:custDataLst>
              <p:tags r:id="rId29"/>
            </p:custDataLst>
            <p:extLst>
              <p:ext uri="{D42A27DB-BD31-4B8C-83A1-F6EECF244321}">
                <p14:modId xmlns:p14="http://schemas.microsoft.com/office/powerpoint/2010/main" val="3596579103"/>
              </p:ext>
            </p:extLst>
          </p:nvPr>
        </p:nvGraphicFramePr>
        <p:xfrm>
          <a:off x="7467600" y="2057399"/>
          <a:ext cx="1466822" cy="26576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4" name="Chart" r:id="rId48" imgW="1466822" imgH="2657610" progId="MSGraph.Chart.8">
                  <p:embed followColorScheme="full"/>
                </p:oleObj>
              </mc:Choice>
              <mc:Fallback>
                <p:oleObj name="Chart" r:id="rId48" imgW="1466822" imgH="2657610" progId="MSGraph.Chart.8">
                  <p:embed followColorScheme="full"/>
                  <p:pic>
                    <p:nvPicPr>
                      <p:cNvPr id="0" name="Picture 57"/>
                      <p:cNvPicPr>
                        <a:picLocks noChangeArrowheads="1"/>
                      </p:cNvPicPr>
                      <p:nvPr/>
                    </p:nvPicPr>
                    <p:blipFill>
                      <a:blip r:embed="rId4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2057399"/>
                        <a:ext cx="1466822" cy="265761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3" name="Rechteck 82"/>
          <p:cNvSpPr/>
          <p:nvPr>
            <p:custDataLst>
              <p:tags r:id="rId30"/>
            </p:custDataLst>
          </p:nvPr>
        </p:nvSpPr>
        <p:spPr bwMode="auto">
          <a:xfrm>
            <a:off x="7618413" y="4668838"/>
            <a:ext cx="584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fld id="{01F3DB81-4E32-4835-85B7-08A51D81BB39}" type="datetime'''2''. Impfun''''''''''''g'''' ''''irge''''''n''''dwan''''''n'">
              <a:rPr lang="de-DE" altLang="en-US" sz="800" b="1">
                <a:solidFill>
                  <a:schemeClr val="tx1"/>
                </a:solidFill>
              </a:rPr>
              <a:pPr algn="ctr"/>
              <a:t>2. Impfung irgendwann</a:t>
            </a:fld>
            <a:endParaRPr lang="de-DE" sz="800" b="1" dirty="0" smtClean="0">
              <a:solidFill>
                <a:schemeClr val="tx1"/>
              </a:solidFill>
              <a:sym typeface="+mn-lt"/>
            </a:endParaRPr>
          </a:p>
        </p:txBody>
      </p:sp>
      <p:sp>
        <p:nvSpPr>
          <p:cNvPr id="100" name="Rechteck 99"/>
          <p:cNvSpPr/>
          <p:nvPr>
            <p:custDataLst>
              <p:tags r:id="rId31"/>
            </p:custDataLst>
          </p:nvPr>
        </p:nvSpPr>
        <p:spPr bwMode="gray">
          <a:xfrm>
            <a:off x="8329613" y="2546350"/>
            <a:ext cx="392113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17463" tIns="0" rIns="17463" bIns="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fld id="{31671654-E96A-448F-B50C-7A79634B8B2F}" type="datetime'''''''''54'''''''''''''''''''''''',''''7''''''%'''''''''">
              <a:rPr lang="de-DE" altLang="en-US" sz="1000">
                <a:solidFill>
                  <a:schemeClr val="tx1"/>
                </a:solidFill>
                <a:sym typeface="+mn-lt"/>
              </a:rPr>
              <a:pPr algn="ctr"/>
              <a:t>54,7%</a:t>
            </a:fld>
            <a:endParaRPr lang="de-DE" sz="1000" dirty="0" smtClean="0">
              <a:solidFill>
                <a:schemeClr val="tx1"/>
              </a:solidFill>
              <a:sym typeface="+mn-lt"/>
            </a:endParaRPr>
          </a:p>
        </p:txBody>
      </p:sp>
      <p:sp>
        <p:nvSpPr>
          <p:cNvPr id="80" name="Rechteck 79"/>
          <p:cNvSpPr/>
          <p:nvPr>
            <p:custDataLst>
              <p:tags r:id="rId32"/>
            </p:custDataLst>
          </p:nvPr>
        </p:nvSpPr>
        <p:spPr bwMode="auto">
          <a:xfrm>
            <a:off x="8210550" y="4668838"/>
            <a:ext cx="6302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fld id="{9267B51A-CDB4-4A13-B6CC-E9B98BDB5A48}" type="datetime''' ''2. ''''''I''m''pfung'' inn''erh. Tol''era''nzze''it '">
              <a:rPr lang="de-DE" altLang="en-US" sz="800" b="1">
                <a:solidFill>
                  <a:schemeClr val="tx1"/>
                </a:solidFill>
              </a:rPr>
              <a:pPr algn="ctr"/>
              <a:t> 2. Impfung innerh. Toleranzzeit </a:t>
            </a:fld>
            <a:endParaRPr lang="de-DE" sz="800" b="1" dirty="0" smtClean="0">
              <a:solidFill>
                <a:schemeClr val="tx1"/>
              </a:solidFill>
              <a:sym typeface="+mn-lt"/>
            </a:endParaRPr>
          </a:p>
        </p:txBody>
      </p:sp>
      <p:sp>
        <p:nvSpPr>
          <p:cNvPr id="99" name="Rechteck 98"/>
          <p:cNvSpPr/>
          <p:nvPr>
            <p:custDataLst>
              <p:tags r:id="rId33"/>
            </p:custDataLst>
          </p:nvPr>
        </p:nvSpPr>
        <p:spPr bwMode="gray">
          <a:xfrm>
            <a:off x="7715250" y="2489200"/>
            <a:ext cx="392113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17463" tIns="0" rIns="17463" bIns="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fld id="{E3B494AB-B358-4B52-9CD6-2E903C1D5664}" type="datetime'''5''''''6'''''''''''''''''''''',''2%'''''''''''''''''''''">
              <a:rPr lang="de-DE" altLang="en-US" sz="1000">
                <a:solidFill>
                  <a:schemeClr val="tx1"/>
                </a:solidFill>
                <a:sym typeface="+mn-lt"/>
              </a:rPr>
              <a:pPr algn="ctr"/>
              <a:t>56,2%</a:t>
            </a:fld>
            <a:endParaRPr lang="de-DE" sz="1000" dirty="0" smtClean="0">
              <a:solidFill>
                <a:schemeClr val="tx1"/>
              </a:solidFill>
              <a:sym typeface="+mn-lt"/>
            </a:endParaRPr>
          </a:p>
        </p:txBody>
      </p:sp>
      <p:sp>
        <p:nvSpPr>
          <p:cNvPr id="90" name="Rectangle 2"/>
          <p:cNvSpPr>
            <a:spLocks noChangeArrowheads="1"/>
          </p:cNvSpPr>
          <p:nvPr/>
        </p:nvSpPr>
        <p:spPr bwMode="auto">
          <a:xfrm>
            <a:off x="1912938" y="5192713"/>
            <a:ext cx="1260000" cy="467567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accent5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11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/>
                <a:sym typeface="Arial" panose="020B0604020202020204" pitchFamily="34" charset="0"/>
              </a:rPr>
              <a:t>Allgemeinärzte</a:t>
            </a:r>
            <a:endParaRPr lang="de-DE" sz="1100" b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/>
              <a:sym typeface="Arial" panose="020B0604020202020204" pitchFamily="34" charset="0"/>
            </a:endParaRPr>
          </a:p>
        </p:txBody>
      </p:sp>
      <p:sp>
        <p:nvSpPr>
          <p:cNvPr id="91" name="Rectangle 2"/>
          <p:cNvSpPr>
            <a:spLocks noChangeArrowheads="1"/>
          </p:cNvSpPr>
          <p:nvPr/>
        </p:nvSpPr>
        <p:spPr bwMode="auto">
          <a:xfrm>
            <a:off x="3306763" y="5192713"/>
            <a:ext cx="1260000" cy="467567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accent5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11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/>
                <a:sym typeface="Arial" panose="020B0604020202020204" pitchFamily="34" charset="0"/>
              </a:rPr>
              <a:t>Kinder- und</a:t>
            </a:r>
          </a:p>
          <a:p>
            <a:pPr algn="ctr"/>
            <a:r>
              <a:rPr lang="de-DE" sz="11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/>
                <a:sym typeface="Arial" panose="020B0604020202020204" pitchFamily="34" charset="0"/>
              </a:rPr>
              <a:t>Jugendärzte</a:t>
            </a:r>
            <a:endParaRPr lang="de-DE" sz="1100" b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/>
              <a:sym typeface="Arial" panose="020B0604020202020204" pitchFamily="34" charset="0"/>
            </a:endParaRPr>
          </a:p>
        </p:txBody>
      </p:sp>
      <p:sp>
        <p:nvSpPr>
          <p:cNvPr id="92" name="Rectangle 2"/>
          <p:cNvSpPr>
            <a:spLocks noChangeArrowheads="1"/>
          </p:cNvSpPr>
          <p:nvPr/>
        </p:nvSpPr>
        <p:spPr bwMode="auto">
          <a:xfrm>
            <a:off x="4800600" y="5192713"/>
            <a:ext cx="1260000" cy="467567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accent3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1100" b="1" dirty="0">
                <a:solidFill>
                  <a:schemeClr val="accent3"/>
                </a:solidFill>
                <a:latin typeface="Arial" panose="020B0604020202020204" pitchFamily="34" charset="0"/>
                <a:cs typeface="Arial"/>
                <a:sym typeface="Arial" panose="020B0604020202020204" pitchFamily="34" charset="0"/>
              </a:rPr>
              <a:t>&lt; 18 </a:t>
            </a:r>
            <a:r>
              <a:rPr lang="de-DE" sz="1100" b="1" dirty="0" smtClean="0">
                <a:solidFill>
                  <a:schemeClr val="accent3"/>
                </a:solidFill>
                <a:latin typeface="Arial" panose="020B0604020202020204" pitchFamily="34" charset="0"/>
                <a:cs typeface="Arial"/>
                <a:sym typeface="Arial" panose="020B0604020202020204" pitchFamily="34" charset="0"/>
              </a:rPr>
              <a:t>Jahre</a:t>
            </a:r>
            <a:endParaRPr lang="de-DE" sz="1100" b="1" dirty="0">
              <a:solidFill>
                <a:schemeClr val="accent3"/>
              </a:solidFill>
              <a:latin typeface="Arial" panose="020B0604020202020204" pitchFamily="34" charset="0"/>
              <a:cs typeface="Arial"/>
              <a:sym typeface="Arial" panose="020B0604020202020204" pitchFamily="34" charset="0"/>
            </a:endParaRPr>
          </a:p>
        </p:txBody>
      </p:sp>
      <p:sp>
        <p:nvSpPr>
          <p:cNvPr id="93" name="Rectangle 2"/>
          <p:cNvSpPr>
            <a:spLocks noChangeArrowheads="1"/>
          </p:cNvSpPr>
          <p:nvPr/>
        </p:nvSpPr>
        <p:spPr bwMode="auto">
          <a:xfrm>
            <a:off x="6203157" y="5192713"/>
            <a:ext cx="1260000" cy="467567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accent3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1100" b="1" dirty="0" smtClean="0">
                <a:solidFill>
                  <a:schemeClr val="accent3"/>
                </a:solidFill>
                <a:latin typeface="Arial" panose="020B0604020202020204" pitchFamily="34" charset="0"/>
                <a:cs typeface="Arial"/>
                <a:sym typeface="Arial" panose="020B0604020202020204" pitchFamily="34" charset="0"/>
              </a:rPr>
              <a:t>18-30 Jahre</a:t>
            </a:r>
            <a:endParaRPr lang="de-DE" sz="1100" b="1" dirty="0">
              <a:solidFill>
                <a:schemeClr val="accent3"/>
              </a:solidFill>
              <a:latin typeface="Arial" panose="020B0604020202020204" pitchFamily="34" charset="0"/>
              <a:cs typeface="Arial"/>
              <a:sym typeface="Arial" panose="020B0604020202020204" pitchFamily="34" charset="0"/>
            </a:endParaRPr>
          </a:p>
        </p:txBody>
      </p:sp>
      <p:sp>
        <p:nvSpPr>
          <p:cNvPr id="94" name="Rectangle 2"/>
          <p:cNvSpPr>
            <a:spLocks noChangeArrowheads="1"/>
          </p:cNvSpPr>
          <p:nvPr/>
        </p:nvSpPr>
        <p:spPr bwMode="auto">
          <a:xfrm>
            <a:off x="7605713" y="5192713"/>
            <a:ext cx="1260000" cy="467567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accent3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1100" b="1" dirty="0">
                <a:solidFill>
                  <a:schemeClr val="accent3"/>
                </a:solidFill>
                <a:latin typeface="Arial" panose="020B0604020202020204" pitchFamily="34" charset="0"/>
                <a:cs typeface="Arial"/>
                <a:sym typeface="Arial" panose="020B0604020202020204" pitchFamily="34" charset="0"/>
              </a:rPr>
              <a:t>&gt; </a:t>
            </a:r>
            <a:r>
              <a:rPr lang="de-DE" sz="1100" b="1" dirty="0" smtClean="0">
                <a:solidFill>
                  <a:schemeClr val="accent3"/>
                </a:solidFill>
                <a:latin typeface="Arial" panose="020B0604020202020204" pitchFamily="34" charset="0"/>
                <a:cs typeface="Arial"/>
                <a:sym typeface="Arial" panose="020B0604020202020204" pitchFamily="34" charset="0"/>
              </a:rPr>
              <a:t>30 Jahre</a:t>
            </a:r>
            <a:endParaRPr lang="de-DE" sz="1100" b="1" dirty="0">
              <a:solidFill>
                <a:schemeClr val="accent3"/>
              </a:solidFill>
              <a:latin typeface="Arial" panose="020B0604020202020204" pitchFamily="34" charset="0"/>
              <a:cs typeface="Arial"/>
              <a:sym typeface="Arial" panose="020B0604020202020204" pitchFamily="34" charset="0"/>
            </a:endParaRPr>
          </a:p>
        </p:txBody>
      </p:sp>
      <p:sp>
        <p:nvSpPr>
          <p:cNvPr id="47" name="Text Box 54"/>
          <p:cNvSpPr txBox="1">
            <a:spLocks noChangeArrowheads="1"/>
          </p:cNvSpPr>
          <p:nvPr/>
        </p:nvSpPr>
        <p:spPr bwMode="auto">
          <a:xfrm>
            <a:off x="501650" y="5948462"/>
            <a:ext cx="8189912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r>
              <a:rPr lang="de-DE" sz="1000" dirty="0">
                <a:latin typeface="Arial" pitchFamily="34" charset="0"/>
                <a:cs typeface="Arial" pitchFamily="34" charset="0"/>
              </a:rPr>
              <a:t>Quelle</a:t>
            </a:r>
            <a:r>
              <a:rPr lang="de-DE" sz="1000" dirty="0" smtClean="0">
                <a:latin typeface="Arial" pitchFamily="34" charset="0"/>
                <a:cs typeface="Arial" pitchFamily="34" charset="0"/>
              </a:rPr>
              <a:t>: IMS </a:t>
            </a:r>
            <a:r>
              <a:rPr lang="de-DE" sz="1000" dirty="0" err="1" smtClean="0">
                <a:latin typeface="Arial" pitchFamily="34" charset="0"/>
                <a:cs typeface="Arial" pitchFamily="34" charset="0"/>
              </a:rPr>
              <a:t>Disease</a:t>
            </a:r>
            <a:r>
              <a:rPr lang="de-DE" sz="1000" dirty="0" smtClean="0">
                <a:latin typeface="Arial" pitchFamily="34" charset="0"/>
                <a:cs typeface="Arial" pitchFamily="34" charset="0"/>
              </a:rPr>
              <a:t> Analyzer</a:t>
            </a:r>
            <a:r>
              <a:rPr lang="de-DE" sz="1000" baseline="30000" dirty="0" smtClean="0">
                <a:latin typeface="Arial" pitchFamily="34" charset="0"/>
                <a:cs typeface="Arial" pitchFamily="34" charset="0"/>
              </a:rPr>
              <a:t>®</a:t>
            </a:r>
            <a:r>
              <a:rPr lang="de-DE" sz="1000" dirty="0" smtClean="0">
                <a:latin typeface="Arial" pitchFamily="34" charset="0"/>
                <a:cs typeface="Arial" pitchFamily="34" charset="0"/>
              </a:rPr>
              <a:t> </a:t>
            </a:r>
            <a:endParaRPr lang="de-DE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8217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3045&quot;&gt;&lt;version val=&quot;25111&quot;/&gt;&lt;CPresentation id=&quot;1&quot;&gt;&lt;m_precDefaultNumber&gt;&lt;m_bNumberIsYear val=&quot;1&quot;/&gt;&lt;m_chMinusSymbol&gt;-&lt;/m_chMinusSymbol&gt;&lt;m_chDecimalSymbol17909&gt;,&lt;/m_chDecimalSymbol17909&gt;&lt;m_nGroupingDigits17909 val=&quot;3&quot;/&gt;&lt;m_chGroupingSymbol17909&gt;.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1&quot;/&gt;&lt;m_chDecimalSymbol17909&gt;,&lt;/m_chDecimalSymbol17909&gt;&lt;m_nGroupingDigits17909 val=&quot;3&quot;/&gt;&lt;m_chGroupingSymbol17909&gt;.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d.%m.%Y&lt;/m_strFormatTime&gt;&lt;m_yearfmt&gt;&lt;begin val=&quot;0&quot;/&gt;&lt;end val=&quot;0&quot;/&gt;&lt;/m_yearfmt&gt;&lt;/m_precDefaultDate&gt;&lt;m_precDefaultYear&gt;&lt;m_yearfmt&gt;&lt;begin val=&quot;0&quot;/&gt;&lt;end val=&quot;4&quot;/&gt;&lt;/m_yearfmt&gt;&lt;/m_precDefaultYear&gt;&lt;m_precDefaultQuarter&gt;&lt;m_yearfmt&gt;&lt;begin val=&quot;0&quot;/&gt;&lt;end val=&quot;4&quot;/&gt;&lt;/m_yearfmt&gt;&lt;/m_precDefaultQuarter&gt;&lt;m_precDefaultMonth&gt;&lt;m_yearfmt&gt;&lt;begin val=&quot;0&quot;/&gt;&lt;end val=&quot;4&quot;/&gt;&lt;/m_yearfmt&gt;&lt;/m_precDefaultMonth&gt;&lt;m_precDefaultWeek&gt;&lt;m_yearfmt&gt;&lt;begin val=&quot;0&quot;/&gt;&lt;end val=&quot;4&quot;/&gt;&lt;/m_yearfmt&gt;&lt;/m_precDefaultWeek&gt;&lt;m_precDefaultDay&gt;&lt;m_yearfmt&gt;&lt;begin val=&quot;0&quot;/&gt;&lt;end val=&quot;4&quot;/&gt;&lt;/m_yearfmt&gt;&lt;/m_precDefaultDay&gt;&lt;m_mruColor&gt;&lt;m_vecMRU length=&quot;3&quot;&gt;&lt;elem m_fUsage=&quot;1.00000000000000000000E+00&quot;&gt;&lt;m_msothmcolidx val=&quot;0&quot;/&gt;&lt;m_rgb r=&quot;FF&quot; g=&quot;D2&quot; b=&quot;92&quot;/&gt;&lt;m_nBrightness val=&quot;0&quot;/&gt;&lt;/elem&gt;&lt;elem m_fUsage=&quot;9.00000000000000022204E-01&quot;&gt;&lt;m_msothmcolidx val=&quot;0&quot;/&gt;&lt;m_rgb r=&quot;FF&quot; g=&quot;BB&quot; b=&quot;5B&quot;/&gt;&lt;m_nBrightness val=&quot;0&quot;/&gt;&lt;/elem&gt;&lt;elem m_fUsage=&quot;8.10000000000000053291E-01&quot;&gt;&lt;m_msothmcolidx val=&quot;0&quot;/&gt;&lt;m_rgb r=&quot;8D&quot; g=&quot;D5&quot; b=&quot;90&quot;/&gt;&lt;m_nBrightness val=&quot;0&quot;/&gt;&lt;/elem&gt;&lt;/m_vecMRU&gt;&lt;/m_mruColor&gt;&lt;m_eweekdayFirstOfWeek val=&quot;2&quot;/&gt;&lt;m_eweekdayFirstOfWorkweek val=&quot;2&quot;/&gt;&lt;m_eweekdayFirstOfWeekend val=&quot;7&quot;/&gt;&lt;/CPresentation&gt;&lt;/root&gt;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phJZq4tQHG.a91_iHmk1g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QrbviXkSCSFB.8bs9K_Rg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9igtrJlR4eA5v2RRAY91g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.A1JKaOTmG06aygzQS14w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9EoJBYZTVq61TCLGFrE_g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Zh8lXj6R8ScsquEAf3rTA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gRj8M4oTzaoZff.4C3qYw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tdLrHDaSLyDnFo3cQHCPA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P09gXFHS9GovMaYe2Za3A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lHhrpvhR0.D8RH1ZlYdZA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vPOZa1.TouVQl1klKPUfw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GV_8UKBSZ6AKIU_EoiwUw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u76DbKtRfSpWitE_yDBMA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xr_5VsZSROItDI4fw1vMw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54DXo49RvClJf8WYfiAvw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4JbU2niPRvqGiyO.PaXZwg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0ekYqNdQ4S54ZxDJc7flw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WRPCEipRriEdrroCBBcjw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4baFGI69SxW_EfncEeXDfA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VkKf502T6i2sZ_0GZgl5A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gtzhGkYT.SsfBBTHltevQ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JA._DTrQYO4OBV9zEabVA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sBvqSY3QVmZNO3HV3lkVA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BIqauHdScS0SON0qbMRTA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xBRzD.RyK0G_eXd9SBqA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BPfS85MSteCkV9O2sT7q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yAl9aLHSwOucfFgxXLgBw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9dpF9HnS4ajqtr1UpOegA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TcljkK_RFyWAKfNk9rTdQ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oT2YwymSG2ZCP2._Ut22w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1HOowmDRU2le8iElTtcLQ"/>
</p:tagLst>
</file>

<file path=ppt/theme/theme1.xml><?xml version="1.0" encoding="utf-8"?>
<a:theme xmlns:a="http://schemas.openxmlformats.org/drawingml/2006/main" name="Quintiles_PPT_Template_11Mar15">
  <a:themeElements>
    <a:clrScheme name="QuintilesIMS Combo">
      <a:dk1>
        <a:sysClr val="windowText" lastClr="000000"/>
      </a:dk1>
      <a:lt1>
        <a:sysClr val="window" lastClr="FFFFFF"/>
      </a:lt1>
      <a:dk2>
        <a:srgbClr val="333333"/>
      </a:dk2>
      <a:lt2>
        <a:srgbClr val="FFFBEF"/>
      </a:lt2>
      <a:accent1>
        <a:srgbClr val="297DFD"/>
      </a:accent1>
      <a:accent2>
        <a:srgbClr val="004C97"/>
      </a:accent2>
      <a:accent3>
        <a:srgbClr val="ED8B00"/>
      </a:accent3>
      <a:accent4>
        <a:srgbClr val="84BD00"/>
      </a:accent4>
      <a:accent5>
        <a:srgbClr val="43B649"/>
      </a:accent5>
      <a:accent6>
        <a:srgbClr val="6D2077"/>
      </a:accent6>
      <a:hlink>
        <a:srgbClr val="297DFD"/>
      </a:hlink>
      <a:folHlink>
        <a:srgbClr val="004C97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spcBef>
            <a:spcPts val="200"/>
          </a:spcBef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2"/>
          </a:solidFill>
          <a:miter lim="800000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ln>
          <a:noFill/>
        </a:ln>
      </a:spPr>
      <a:bodyPr vert="horz" wrap="square" lIns="91440" tIns="45720" rIns="91440" bIns="45720" numCol="1" rtlCol="0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ts val="400"/>
          </a:spcBef>
          <a:spcAft>
            <a:spcPct val="0"/>
          </a:spcAft>
          <a:buClrTx/>
          <a:buSzTx/>
          <a:buFontTx/>
          <a:buNone/>
          <a:tabLst/>
          <a:defRPr kumimoji="0" sz="1400" b="0" i="0" u="none" strike="noStrike" kern="1200" cap="none" spc="0" normalizeH="0" baseline="0" noProof="0" dirty="0" smtClean="0">
            <a:ln>
              <a:noFill/>
            </a:ln>
            <a:solidFill>
              <a:schemeClr val="tx2"/>
            </a:solidFill>
            <a:effectLst/>
            <a:uLnTx/>
            <a:uFillTx/>
            <a:latin typeface="+mn-lt"/>
            <a:ea typeface="ＭＳ Ｐゴシック" charset="-128"/>
            <a:cs typeface="+mn-cs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äsentation4" id="{C82D5F8D-5990-43AD-9773-5F11A17B5E5E}" vid="{4DE21E25-3D66-4AA0-ABD8-6B45E5AC90EC}"/>
    </a:ext>
  </a:extLst>
</a:theme>
</file>

<file path=ppt/theme/theme2.xml><?xml version="1.0" encoding="utf-8"?>
<a:theme xmlns:a="http://schemas.openxmlformats.org/drawingml/2006/main" name="Office Theme">
  <a:themeElements>
    <a:clrScheme name="QuintilesIMS Combo">
      <a:dk1>
        <a:sysClr val="windowText" lastClr="000000"/>
      </a:dk1>
      <a:lt1>
        <a:sysClr val="window" lastClr="FFFFFF"/>
      </a:lt1>
      <a:dk2>
        <a:srgbClr val="333333"/>
      </a:dk2>
      <a:lt2>
        <a:srgbClr val="FFFBEF"/>
      </a:lt2>
      <a:accent1>
        <a:srgbClr val="297DFD"/>
      </a:accent1>
      <a:accent2>
        <a:srgbClr val="004C97"/>
      </a:accent2>
      <a:accent3>
        <a:srgbClr val="ED8B00"/>
      </a:accent3>
      <a:accent4>
        <a:srgbClr val="92D050"/>
      </a:accent4>
      <a:accent5>
        <a:srgbClr val="43B649"/>
      </a:accent5>
      <a:accent6>
        <a:srgbClr val="6D2077"/>
      </a:accent6>
      <a:hlink>
        <a:srgbClr val="297DFD"/>
      </a:hlink>
      <a:folHlink>
        <a:srgbClr val="004C97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QuintilesIMS Combo">
      <a:dk1>
        <a:sysClr val="windowText" lastClr="000000"/>
      </a:dk1>
      <a:lt1>
        <a:sysClr val="window" lastClr="FFFFFF"/>
      </a:lt1>
      <a:dk2>
        <a:srgbClr val="333333"/>
      </a:dk2>
      <a:lt2>
        <a:srgbClr val="FFFBEF"/>
      </a:lt2>
      <a:accent1>
        <a:srgbClr val="297DFD"/>
      </a:accent1>
      <a:accent2>
        <a:srgbClr val="004C97"/>
      </a:accent2>
      <a:accent3>
        <a:srgbClr val="ED8B00"/>
      </a:accent3>
      <a:accent4>
        <a:srgbClr val="92D050"/>
      </a:accent4>
      <a:accent5>
        <a:srgbClr val="43B649"/>
      </a:accent5>
      <a:accent6>
        <a:srgbClr val="6D2077"/>
      </a:accent6>
      <a:hlink>
        <a:srgbClr val="297DFD"/>
      </a:hlink>
      <a:folHlink>
        <a:srgbClr val="004C97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4440ACABCAC364CA9C53918BAC7315F" ma:contentTypeVersion="2" ma:contentTypeDescription="Create a new document." ma:contentTypeScope="" ma:versionID="f887ad76b0f1b30cae385fbf7253bfc7">
  <xsd:schema xmlns:xsd="http://www.w3.org/2001/XMLSchema" xmlns:xs="http://www.w3.org/2001/XMLSchema" xmlns:p="http://schemas.microsoft.com/office/2006/metadata/properties" xmlns:ns2="7865648d-fa49-408f-a75f-39925f29e934" targetNamespace="http://schemas.microsoft.com/office/2006/metadata/properties" ma:root="true" ma:fieldsID="881539773ccdee32792afce379179b73" ns2:_="">
    <xsd:import namespace="7865648d-fa49-408f-a75f-39925f29e93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65648d-fa49-408f-a75f-39925f29e93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FDF899A6-EB46-4CF7-AFF5-00B43B134BE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65648d-fa49-408f-a75f-39925f29e9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5AC1CA3-FEBD-439B-BD34-4616570AB99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8273E7C-77D6-439D-9953-67AAF9AE33C0}">
  <ds:schemaRefs>
    <ds:schemaRef ds:uri="http://schemas.microsoft.com/office/2006/metadata/properties"/>
    <ds:schemaRef ds:uri="http://purl.org/dc/elements/1.1/"/>
    <ds:schemaRef ds:uri="http://purl.org/dc/terms/"/>
    <ds:schemaRef ds:uri="http://schemas.microsoft.com/office/2006/documentManagement/types"/>
    <ds:schemaRef ds:uri="http://purl.org/dc/dcmitype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7865648d-fa49-408f-a75f-39925f29e93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69</Words>
  <Application>Microsoft Office PowerPoint</Application>
  <PresentationFormat>Bildschirmpräsentation (4:3)</PresentationFormat>
  <Paragraphs>39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2</vt:i4>
      </vt:variant>
      <vt:variant>
        <vt:lpstr>Folientitel</vt:lpstr>
      </vt:variant>
      <vt:variant>
        <vt:i4>1</vt:i4>
      </vt:variant>
    </vt:vector>
  </HeadingPairs>
  <TitlesOfParts>
    <vt:vector size="8" baseType="lpstr">
      <vt:lpstr>ＭＳ Ｐゴシック</vt:lpstr>
      <vt:lpstr>Arial</vt:lpstr>
      <vt:lpstr>Georgia</vt:lpstr>
      <vt:lpstr>Lucida Grande</vt:lpstr>
      <vt:lpstr>Quintiles_PPT_Template_11Mar15</vt:lpstr>
      <vt:lpstr>think-cell Folie</vt:lpstr>
      <vt:lpstr>Chart</vt:lpstr>
      <vt:lpstr>Patientenalter und Facharztausrichtung beeinflussen Compliance von Hepatitis A-Impfungen</vt:lpstr>
    </vt:vector>
  </TitlesOfParts>
  <Company>Quintiles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Patientenalter und Facharztausrichtung beeinflussen Compliance von Hepatitis A-Impfungen</dc:title>
  <dc:creator>Dirk Pabst</dc:creator>
  <cp:lastModifiedBy>Nadine Dippel</cp:lastModifiedBy>
  <cp:revision>8</cp:revision>
  <dcterms:created xsi:type="dcterms:W3CDTF">2017-07-05T07:02:15Z</dcterms:created>
  <dcterms:modified xsi:type="dcterms:W3CDTF">2017-08-17T09:34:13Z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0x01010054440ACABCAC364CA9C53918BAC7315F</vt:lpwstr>
  </property>
</Properties>
</file>